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 id="2147483792" r:id="rId2"/>
    <p:sldMasterId id="2147483813" r:id="rId3"/>
  </p:sldMasterIdLst>
  <p:notesMasterIdLst>
    <p:notesMasterId r:id="rId59"/>
  </p:notesMasterIdLst>
  <p:handoutMasterIdLst>
    <p:handoutMasterId r:id="rId60"/>
  </p:handoutMasterIdLst>
  <p:sldIdLst>
    <p:sldId id="256" r:id="rId4"/>
    <p:sldId id="289" r:id="rId5"/>
    <p:sldId id="273" r:id="rId6"/>
    <p:sldId id="324" r:id="rId7"/>
    <p:sldId id="274" r:id="rId8"/>
    <p:sldId id="309" r:id="rId9"/>
    <p:sldId id="310" r:id="rId10"/>
    <p:sldId id="275" r:id="rId11"/>
    <p:sldId id="276" r:id="rId12"/>
    <p:sldId id="292" r:id="rId13"/>
    <p:sldId id="293" r:id="rId14"/>
    <p:sldId id="277" r:id="rId15"/>
    <p:sldId id="290" r:id="rId16"/>
    <p:sldId id="278" r:id="rId17"/>
    <p:sldId id="329" r:id="rId18"/>
    <p:sldId id="330" r:id="rId19"/>
    <p:sldId id="331" r:id="rId20"/>
    <p:sldId id="291" r:id="rId21"/>
    <p:sldId id="279" r:id="rId22"/>
    <p:sldId id="328" r:id="rId23"/>
    <p:sldId id="280" r:id="rId24"/>
    <p:sldId id="303" r:id="rId25"/>
    <p:sldId id="304" r:id="rId26"/>
    <p:sldId id="305" r:id="rId27"/>
    <p:sldId id="306" r:id="rId28"/>
    <p:sldId id="307" r:id="rId29"/>
    <p:sldId id="308" r:id="rId30"/>
    <p:sldId id="295" r:id="rId31"/>
    <p:sldId id="296" r:id="rId32"/>
    <p:sldId id="297" r:id="rId33"/>
    <p:sldId id="298" r:id="rId34"/>
    <p:sldId id="299" r:id="rId35"/>
    <p:sldId id="300" r:id="rId36"/>
    <p:sldId id="301" r:id="rId37"/>
    <p:sldId id="302" r:id="rId38"/>
    <p:sldId id="326" r:id="rId39"/>
    <p:sldId id="281" r:id="rId40"/>
    <p:sldId id="316" r:id="rId41"/>
    <p:sldId id="318" r:id="rId42"/>
    <p:sldId id="320" r:id="rId43"/>
    <p:sldId id="319" r:id="rId44"/>
    <p:sldId id="322" r:id="rId45"/>
    <p:sldId id="323" r:id="rId46"/>
    <p:sldId id="283" r:id="rId47"/>
    <p:sldId id="284" r:id="rId48"/>
    <p:sldId id="285" r:id="rId49"/>
    <p:sldId id="327" r:id="rId50"/>
    <p:sldId id="286" r:id="rId51"/>
    <p:sldId id="325" r:id="rId52"/>
    <p:sldId id="311" r:id="rId53"/>
    <p:sldId id="312" r:id="rId54"/>
    <p:sldId id="313" r:id="rId55"/>
    <p:sldId id="314" r:id="rId56"/>
    <p:sldId id="315" r:id="rId57"/>
    <p:sldId id="287" r:id="rId58"/>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guide id="6" pos="10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43" autoAdjust="0"/>
  </p:normalViewPr>
  <p:slideViewPr>
    <p:cSldViewPr showGuides="1">
      <p:cViewPr varScale="1">
        <p:scale>
          <a:sx n="88" d="100"/>
          <a:sy n="88" d="100"/>
        </p:scale>
        <p:origin x="494" y="82"/>
      </p:cViewPr>
      <p:guideLst>
        <p:guide orient="horz" pos="2160"/>
        <p:guide pos="3839"/>
        <p:guide pos="1007"/>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8/17/2017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8/17/2017</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eaLnBrk="1" hangingPunct="1"/>
            <a:fld id="{F15C4688-9800-42B1-9F73-D6037E02ED11}" type="slidenum">
              <a:rPr lang="en-US" altLang="en-US">
                <a:solidFill>
                  <a:prstClr val="black"/>
                </a:solidFill>
              </a:rPr>
              <a:pPr eaLnBrk="1" hangingPunct="1"/>
              <a:t>15</a:t>
            </a:fld>
            <a:endParaRPr lang="en-US" altLang="en-US">
              <a:solidFill>
                <a:prstClr val="black"/>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smtClean="0"/>
              <a:t>This slide shows the importance of vocabulary even in elementary school.  Phonemic awareness and alphabet knowledge are the best predictors of success in  beginning reading (the task is to learn to decode and to develop a good “sight” vocabulary).  By third grade, decoding has caught up with oral language for most students, and they beginning reading text with more challenging vocabulary.  Thus, we have to pay attention to students understanding of word meanings from an early age.</a:t>
            </a:r>
          </a:p>
          <a:p>
            <a:pPr eaLnBrk="1" hangingPunct="1"/>
            <a:endParaRPr lang="en-US" altLang="en-US" smtClean="0"/>
          </a:p>
          <a:p>
            <a:pPr eaLnBrk="1" hangingPunct="1"/>
            <a:r>
              <a:rPr lang="en-US" altLang="en-US" smtClean="0"/>
              <a:t>You may want to ask the group to read the slide and discuss in pairs or groups why kindergarten PA and Alphabet Knowledge predict 1</a:t>
            </a:r>
            <a:r>
              <a:rPr lang="en-US" altLang="en-US" baseline="30000" smtClean="0"/>
              <a:t>st</a:t>
            </a:r>
            <a:r>
              <a:rPr lang="en-US" altLang="en-US" smtClean="0"/>
              <a:t> and 2</a:t>
            </a:r>
            <a:r>
              <a:rPr lang="en-US" altLang="en-US" baseline="30000" smtClean="0"/>
              <a:t>nd</a:t>
            </a:r>
            <a:r>
              <a:rPr lang="en-US" altLang="en-US" smtClean="0"/>
              <a:t> reading, but kindergarten vocabulary is a better predictor in 3</a:t>
            </a:r>
            <a:r>
              <a:rPr lang="en-US" altLang="en-US" baseline="30000" smtClean="0"/>
              <a:t>rd</a:t>
            </a:r>
            <a:r>
              <a:rPr lang="en-US" altLang="en-US" smtClean="0"/>
              <a:t> and up.</a:t>
            </a:r>
          </a:p>
        </p:txBody>
      </p:sp>
    </p:spTree>
    <p:extLst>
      <p:ext uri="{BB962C8B-B14F-4D97-AF65-F5344CB8AC3E}">
        <p14:creationId xmlns:p14="http://schemas.microsoft.com/office/powerpoint/2010/main" val="410098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eaLnBrk="1" hangingPunct="1"/>
            <a:fld id="{B6E042AB-5A44-4A70-8D48-28F095299308}" type="slidenum">
              <a:rPr lang="en-US" altLang="en-US">
                <a:solidFill>
                  <a:prstClr val="black"/>
                </a:solidFill>
              </a:rPr>
              <a:pPr eaLnBrk="1" hangingPunct="1"/>
              <a:t>16</a:t>
            </a:fld>
            <a:endParaRPr lang="en-US" altLang="en-US">
              <a:solidFill>
                <a:prstClr val="black"/>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smtClean="0"/>
              <a:t>The major headings come in one at a time, in order for the presenter to be able to show, one step at a time, how the gap grows over the course of schooling.</a:t>
            </a:r>
          </a:p>
          <a:p>
            <a:pPr eaLnBrk="1" hangingPunct="1"/>
            <a:endParaRPr lang="en-US" altLang="en-US" smtClean="0"/>
          </a:p>
          <a:p>
            <a:pPr eaLnBrk="1" hangingPunct="1"/>
            <a:r>
              <a:rPr lang="en-US" altLang="en-US" smtClean="0"/>
              <a:t>Notes: SES stands for Socio-Economic Status</a:t>
            </a:r>
          </a:p>
          <a:p>
            <a:pPr eaLnBrk="1" hangingPunct="1"/>
            <a:r>
              <a:rPr lang="en-US" altLang="en-US" smtClean="0"/>
              <a:t>This slide shows that students who begin school low in oral vocabulary usually drop farther behind as students who start out with higher oral vocabulary gain new vocabulary at a much faster rate.  This makes the gap grow larger and larger (another example of “rich get richer”).  In general, children from families living in poverty come to school with much lower levels of vocabulary for many of the same reasons for the gaps discussed in Unit 2. </a:t>
            </a:r>
          </a:p>
          <a:p>
            <a:pPr eaLnBrk="1" hangingPunct="1"/>
            <a:endParaRPr lang="en-US" altLang="en-US" smtClean="0"/>
          </a:p>
        </p:txBody>
      </p:sp>
    </p:spTree>
    <p:extLst>
      <p:ext uri="{BB962C8B-B14F-4D97-AF65-F5344CB8AC3E}">
        <p14:creationId xmlns:p14="http://schemas.microsoft.com/office/powerpoint/2010/main" val="4644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eaLnBrk="1" hangingPunct="1"/>
            <a:fld id="{D42E7C69-9FD4-49F8-8A71-95BFAC784856}" type="slidenum">
              <a:rPr lang="en-US" altLang="en-US">
                <a:solidFill>
                  <a:prstClr val="black"/>
                </a:solidFill>
              </a:rPr>
              <a:pPr eaLnBrk="1" hangingPunct="1"/>
              <a:t>17</a:t>
            </a:fld>
            <a:endParaRPr lang="en-US" altLang="en-US">
              <a:solidFill>
                <a:prstClr val="black"/>
              </a:solidFill>
            </a:endParaRPr>
          </a:p>
        </p:txBody>
      </p:sp>
      <p:sp>
        <p:nvSpPr>
          <p:cNvPr id="46083" name="Rectangle 2"/>
          <p:cNvSpPr>
            <a:spLocks noGrp="1" noRot="1" noChangeAspect="1" noChangeArrowheads="1" noTextEdit="1"/>
          </p:cNvSpPr>
          <p:nvPr>
            <p:ph type="sldImg"/>
          </p:nvPr>
        </p:nvSpPr>
        <p:spPr>
          <a:xfrm>
            <a:off x="381000" y="685800"/>
            <a:ext cx="6096000" cy="3430588"/>
          </a:xfrm>
          <a:ln/>
        </p:spPr>
      </p:sp>
      <p:sp>
        <p:nvSpPr>
          <p:cNvPr id="46084" name="Rectangle 3"/>
          <p:cNvSpPr>
            <a:spLocks noGrp="1" noChangeArrowheads="1"/>
          </p:cNvSpPr>
          <p:nvPr>
            <p:ph type="body" idx="1"/>
          </p:nvPr>
        </p:nvSpPr>
        <p:spPr>
          <a:noFill/>
        </p:spPr>
        <p:txBody>
          <a:bodyPr/>
          <a:lstStyle/>
          <a:p>
            <a:pPr marL="228600" indent="-228600" eaLnBrk="1" hangingPunct="1"/>
            <a:r>
              <a:rPr lang="en-US" altLang="en-US" b="1" smtClean="0"/>
              <a:t>Handout:  PPt slides for Vocab. and Comprehension</a:t>
            </a:r>
          </a:p>
          <a:p>
            <a:pPr marL="228600" indent="-228600" eaLnBrk="1" hangingPunct="1"/>
            <a:r>
              <a:rPr lang="en-US" altLang="en-US" smtClean="0"/>
              <a:t>Have participants fill in the blanks on their handout or ppt. whichever is easier for them to use.</a:t>
            </a:r>
          </a:p>
          <a:p>
            <a:pPr marL="228600" indent="-228600" eaLnBrk="1" hangingPunct="1"/>
            <a:endParaRPr lang="en-US" altLang="en-US" smtClean="0"/>
          </a:p>
          <a:p>
            <a:pPr marL="228600" indent="-228600" eaLnBrk="1" hangingPunct="1"/>
            <a:r>
              <a:rPr lang="en-US" altLang="en-US" smtClean="0"/>
              <a:t>1.  18 month needs to learn avg. of 5 new words a day to have avg. vocab. of approx. 8,000 words by the time he or she is 6 years old </a:t>
            </a:r>
            <a:r>
              <a:rPr lang="en-US" altLang="en-US" sz="900" smtClean="0"/>
              <a:t>(Senechal &amp; Cornell, 1993)</a:t>
            </a:r>
          </a:p>
          <a:p>
            <a:pPr marL="228600" indent="-228600" eaLnBrk="1" hangingPunct="1"/>
            <a:endParaRPr lang="en-US" altLang="en-US" sz="500" smtClean="0"/>
          </a:p>
          <a:p>
            <a:pPr marL="228600" indent="-228600" eaLnBrk="1" hangingPunct="1"/>
            <a:r>
              <a:rPr lang="en-US" altLang="en-US" smtClean="0"/>
              <a:t>2.  Avg. high school graduate knows approx. 40,000 words </a:t>
            </a:r>
            <a:r>
              <a:rPr lang="en-US" altLang="en-US" sz="900" smtClean="0"/>
              <a:t>(Nagy &amp; Herman, 1985)</a:t>
            </a:r>
          </a:p>
          <a:p>
            <a:pPr marL="228600" indent="-228600" eaLnBrk="1" hangingPunct="1"/>
            <a:endParaRPr lang="en-US" altLang="en-US" sz="500" smtClean="0"/>
          </a:p>
          <a:p>
            <a:pPr marL="228600" indent="-228600" eaLnBrk="1" hangingPunct="1"/>
            <a:r>
              <a:rPr lang="en-US" altLang="en-US" smtClean="0"/>
              <a:t>3.  To go from 8,000 to 40,000 in 12 years, a child needs to learn 32,000 words or 7 words a day.</a:t>
            </a:r>
          </a:p>
          <a:p>
            <a:pPr marL="228600" indent="-228600" eaLnBrk="1" hangingPunct="1"/>
            <a:endParaRPr lang="en-US" altLang="en-US" sz="500" smtClean="0"/>
          </a:p>
          <a:p>
            <a:pPr marL="228600" indent="-228600" eaLnBrk="1" hangingPunct="1"/>
            <a:r>
              <a:rPr lang="en-US" altLang="en-US" smtClean="0"/>
              <a:t>4.  Children typically learn 3,000 words a year (over 8 words a day) between 3</a:t>
            </a:r>
            <a:r>
              <a:rPr lang="en-US" altLang="en-US" baseline="30000" smtClean="0"/>
              <a:t>rd</a:t>
            </a:r>
            <a:r>
              <a:rPr lang="en-US" altLang="en-US" smtClean="0"/>
              <a:t> and 12</a:t>
            </a:r>
            <a:r>
              <a:rPr lang="en-US" altLang="en-US" baseline="30000" smtClean="0"/>
              <a:t>th</a:t>
            </a:r>
            <a:r>
              <a:rPr lang="en-US" altLang="en-US" smtClean="0"/>
              <a:t> grades </a:t>
            </a:r>
            <a:r>
              <a:rPr lang="en-US" altLang="en-US" sz="900" smtClean="0"/>
              <a:t>(Nagy &amp; Anderson, 1984)</a:t>
            </a:r>
          </a:p>
          <a:p>
            <a:pPr marL="228600" indent="-228600" eaLnBrk="1" hangingPunct="1">
              <a:buFontTx/>
              <a:buAutoNum type="arabicPeriod"/>
            </a:pPr>
            <a:endParaRPr lang="en-US" altLang="en-US" smtClean="0"/>
          </a:p>
        </p:txBody>
      </p:sp>
    </p:spTree>
    <p:extLst>
      <p:ext uri="{BB962C8B-B14F-4D97-AF65-F5344CB8AC3E}">
        <p14:creationId xmlns:p14="http://schemas.microsoft.com/office/powerpoint/2010/main" val="3160629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88825" cy="2482850"/>
          </a:xfrm>
          <a:prstGeom prst="rect">
            <a:avLst/>
          </a:prstGeom>
        </p:spPr>
      </p:pic>
      <p:sp>
        <p:nvSpPr>
          <p:cNvPr id="2" name="Title 1"/>
          <p:cNvSpPr>
            <a:spLocks noGrp="1"/>
          </p:cNvSpPr>
          <p:nvPr>
            <p:ph type="ctrTitle"/>
          </p:nvPr>
        </p:nvSpPr>
        <p:spPr>
          <a:xfrm>
            <a:off x="1371243" y="1803405"/>
            <a:ext cx="9446339" cy="1825096"/>
          </a:xfrm>
        </p:spPr>
        <p:txBody>
          <a:bodyPr anchor="b">
            <a:normAutofit/>
          </a:bodyPr>
          <a:lstStyle>
            <a:lvl1pPr algn="l">
              <a:defRPr sz="5998"/>
            </a:lvl1pPr>
          </a:lstStyle>
          <a:p>
            <a:r>
              <a:rPr lang="en-US" smtClean="0"/>
              <a:t>Click to edit Master title style</a:t>
            </a:r>
            <a:endParaRPr lang="en-US" dirty="0"/>
          </a:p>
        </p:txBody>
      </p:sp>
      <p:sp>
        <p:nvSpPr>
          <p:cNvPr id="3" name="Subtitle 2"/>
          <p:cNvSpPr>
            <a:spLocks noGrp="1"/>
          </p:cNvSpPr>
          <p:nvPr>
            <p:ph type="subTitle" idx="1"/>
          </p:nvPr>
        </p:nvSpPr>
        <p:spPr>
          <a:xfrm>
            <a:off x="1371243" y="3632201"/>
            <a:ext cx="9446339" cy="685800"/>
          </a:xfrm>
        </p:spPr>
        <p:txBody>
          <a:bodyPr>
            <a:normAutofit/>
          </a:bodyPr>
          <a:lstStyle>
            <a:lvl1pPr marL="0" indent="0" algn="l">
              <a:buNone/>
              <a:defRPr sz="19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7501" y="4314328"/>
            <a:ext cx="2910082" cy="374642"/>
          </a:xfrm>
        </p:spPr>
        <p:txBody>
          <a:bodyPr/>
          <a:lstStyle/>
          <a:p>
            <a:fld id="{C2C6F8EA-316C-41DE-B9A4-EDCC3A85ED9A}" type="datetimeFigureOut">
              <a:rPr lang="en-US" smtClean="0"/>
              <a:pPr/>
              <a:t>8/17/2017</a:t>
            </a:fld>
            <a:endParaRPr lang="en-US" dirty="0"/>
          </a:p>
        </p:txBody>
      </p:sp>
      <p:sp>
        <p:nvSpPr>
          <p:cNvPr id="5" name="Footer Placeholder 4"/>
          <p:cNvSpPr>
            <a:spLocks noGrp="1"/>
          </p:cNvSpPr>
          <p:nvPr>
            <p:ph type="ftr" sz="quarter" idx="11"/>
          </p:nvPr>
        </p:nvSpPr>
        <p:spPr>
          <a:xfrm>
            <a:off x="1371243" y="4323846"/>
            <a:ext cx="6399133" cy="365125"/>
          </a:xfrm>
        </p:spPr>
        <p:txBody>
          <a:bodyPr/>
          <a:lstStyle/>
          <a:p>
            <a:r>
              <a:rPr lang="en-US" smtClean="0"/>
              <a:t>Add a footer</a:t>
            </a:r>
            <a:endParaRPr lang="en-US" dirty="0"/>
          </a:p>
        </p:txBody>
      </p:sp>
      <p:sp>
        <p:nvSpPr>
          <p:cNvPr id="6" name="Slide Number Placeholder 5"/>
          <p:cNvSpPr>
            <a:spLocks noGrp="1"/>
          </p:cNvSpPr>
          <p:nvPr>
            <p:ph type="sldNum" sz="quarter" idx="12"/>
          </p:nvPr>
        </p:nvSpPr>
        <p:spPr>
          <a:xfrm>
            <a:off x="8075096" y="1430867"/>
            <a:ext cx="2742486"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2095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598" y="4697361"/>
            <a:ext cx="10819216" cy="819355"/>
          </a:xfrm>
        </p:spPr>
        <p:txBody>
          <a:bodyPr anchor="b"/>
          <a:lstStyle>
            <a:lvl1pPr algn="l">
              <a:defRPr sz="31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549" y="941440"/>
            <a:ext cx="10819022" cy="3478161"/>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685622" y="5516716"/>
            <a:ext cx="10817582" cy="701969"/>
          </a:xfrm>
        </p:spPr>
        <p:txBody>
          <a:bodyPr/>
          <a:lstStyle>
            <a:lvl1pPr marL="0" indent="0" algn="l">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C6F8EA-316C-41DE-B9A4-EDCC3A85ED9A}" type="datetimeFigureOut">
              <a:rPr lang="en-US" smtClean="0"/>
              <a:pPr/>
              <a:t>8/17/2017</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41789698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88825" cy="2482850"/>
          </a:xfrm>
          <a:prstGeom prst="rect">
            <a:avLst/>
          </a:prstGeom>
        </p:spPr>
      </p:pic>
      <p:sp>
        <p:nvSpPr>
          <p:cNvPr id="2" name="Title 1"/>
          <p:cNvSpPr>
            <a:spLocks noGrp="1"/>
          </p:cNvSpPr>
          <p:nvPr>
            <p:ph type="title"/>
          </p:nvPr>
        </p:nvSpPr>
        <p:spPr>
          <a:xfrm>
            <a:off x="685622" y="753533"/>
            <a:ext cx="10817582" cy="2802467"/>
          </a:xfrm>
        </p:spPr>
        <p:txBody>
          <a:bodyPr anchor="ctr"/>
          <a:lstStyle>
            <a:lvl1pPr algn="l">
              <a:defRPr sz="3199"/>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200" y="3649134"/>
            <a:ext cx="10127878" cy="999067"/>
          </a:xfrm>
        </p:spPr>
        <p:txBody>
          <a:bodyPr anchor="ct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2417" y="381001"/>
            <a:ext cx="2910082" cy="365125"/>
          </a:xfrm>
        </p:spPr>
        <p:txBody>
          <a:bodyPr/>
          <a:lstStyle>
            <a:lvl1pPr algn="r">
              <a:defRPr/>
            </a:lvl1pPr>
          </a:lstStyle>
          <a:p>
            <a:fld id="{C2C6F8EA-316C-41DE-B9A4-EDCC3A85ED9A}" type="datetimeFigureOut">
              <a:rPr lang="en-US" smtClean="0"/>
              <a:pPr/>
              <a:t>8/17/2017</a:t>
            </a:fld>
            <a:endParaRPr lang="en-US" dirty="0"/>
          </a:p>
        </p:txBody>
      </p:sp>
      <p:sp>
        <p:nvSpPr>
          <p:cNvPr id="6" name="Footer Placeholder 5"/>
          <p:cNvSpPr>
            <a:spLocks noGrp="1"/>
          </p:cNvSpPr>
          <p:nvPr>
            <p:ph type="ftr" sz="quarter" idx="11"/>
          </p:nvPr>
        </p:nvSpPr>
        <p:spPr>
          <a:xfrm>
            <a:off x="685622" y="379942"/>
            <a:ext cx="6989671" cy="365125"/>
          </a:xfrm>
        </p:spPr>
        <p:txBody>
          <a:bodyPr/>
          <a:lstStyle/>
          <a:p>
            <a:r>
              <a:rPr lang="en-US" smtClean="0"/>
              <a:t>Add a footer</a:t>
            </a:r>
            <a:endParaRPr lang="en-US" dirty="0"/>
          </a:p>
        </p:txBody>
      </p:sp>
      <p:sp>
        <p:nvSpPr>
          <p:cNvPr id="7" name="Slide Number Placeholder 6"/>
          <p:cNvSpPr>
            <a:spLocks noGrp="1"/>
          </p:cNvSpPr>
          <p:nvPr>
            <p:ph type="sldNum" sz="quarter" idx="12"/>
          </p:nvPr>
        </p:nvSpPr>
        <p:spPr>
          <a:xfrm>
            <a:off x="10859623" y="381001"/>
            <a:ext cx="643580"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65296940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88825" cy="2482850"/>
          </a:xfrm>
          <a:prstGeom prst="rect">
            <a:avLst/>
          </a:prstGeom>
        </p:spPr>
      </p:pic>
      <p:sp>
        <p:nvSpPr>
          <p:cNvPr id="2" name="Title 1"/>
          <p:cNvSpPr>
            <a:spLocks noGrp="1"/>
          </p:cNvSpPr>
          <p:nvPr>
            <p:ph type="title"/>
          </p:nvPr>
        </p:nvSpPr>
        <p:spPr>
          <a:xfrm>
            <a:off x="1024201" y="753534"/>
            <a:ext cx="10148889" cy="2604495"/>
          </a:xfrm>
        </p:spPr>
        <p:txBody>
          <a:bodyPr anchor="ctr"/>
          <a:lstStyle>
            <a:lvl1pPr algn="l">
              <a:defRPr sz="3199"/>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525" y="3365557"/>
            <a:ext cx="9590238" cy="444443"/>
          </a:xfrm>
        </p:spPr>
        <p:txBody>
          <a:bodyPr anchor="t">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201" y="3959863"/>
            <a:ext cx="10148889" cy="679871"/>
          </a:xfrm>
        </p:spPr>
        <p:txBody>
          <a:bodyPr anchor="ctr">
            <a:normAutofit/>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2417" y="381001"/>
            <a:ext cx="2910082" cy="365125"/>
          </a:xfrm>
        </p:spPr>
        <p:txBody>
          <a:bodyPr/>
          <a:lstStyle>
            <a:lvl1pPr algn="r">
              <a:defRPr/>
            </a:lvl1pPr>
          </a:lstStyle>
          <a:p>
            <a:fld id="{C2C6F8EA-316C-41DE-B9A4-EDCC3A85ED9A}" type="datetimeFigureOut">
              <a:rPr lang="en-US" smtClean="0"/>
              <a:pPr/>
              <a:t>8/17/2017</a:t>
            </a:fld>
            <a:endParaRPr lang="en-US" dirty="0"/>
          </a:p>
        </p:txBody>
      </p:sp>
      <p:sp>
        <p:nvSpPr>
          <p:cNvPr id="6" name="Footer Placeholder 5"/>
          <p:cNvSpPr>
            <a:spLocks noGrp="1"/>
          </p:cNvSpPr>
          <p:nvPr>
            <p:ph type="ftr" sz="quarter" idx="11"/>
          </p:nvPr>
        </p:nvSpPr>
        <p:spPr>
          <a:xfrm>
            <a:off x="685622" y="379942"/>
            <a:ext cx="6989671" cy="365125"/>
          </a:xfrm>
        </p:spPr>
        <p:txBody>
          <a:bodyPr/>
          <a:lstStyle/>
          <a:p>
            <a:r>
              <a:rPr lang="en-US" smtClean="0"/>
              <a:t>Add a footer</a:t>
            </a:r>
            <a:endParaRPr lang="en-US" dirty="0"/>
          </a:p>
        </p:txBody>
      </p:sp>
      <p:sp>
        <p:nvSpPr>
          <p:cNvPr id="7" name="Slide Number Placeholder 6"/>
          <p:cNvSpPr>
            <a:spLocks noGrp="1"/>
          </p:cNvSpPr>
          <p:nvPr>
            <p:ph type="sldNum" sz="quarter" idx="12"/>
          </p:nvPr>
        </p:nvSpPr>
        <p:spPr>
          <a:xfrm>
            <a:off x="10859623" y="381001"/>
            <a:ext cx="643580" cy="365125"/>
          </a:xfrm>
        </p:spPr>
        <p:txBody>
          <a:bodyPr/>
          <a:lstStyle/>
          <a:p>
            <a:fld id="{7DC1BBB0-96F0-4077-A278-0F3FB5C104D3}" type="slidenum">
              <a:rPr lang="en-US" smtClean="0"/>
              <a:pPr/>
              <a:t>‹#›</a:t>
            </a:fld>
            <a:endParaRPr lang="en-US"/>
          </a:p>
        </p:txBody>
      </p:sp>
      <p:sp>
        <p:nvSpPr>
          <p:cNvPr id="9" name="TextBox 8"/>
          <p:cNvSpPr txBox="1"/>
          <p:nvPr/>
        </p:nvSpPr>
        <p:spPr>
          <a:xfrm>
            <a:off x="476126" y="933450"/>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0" name="TextBox 9"/>
          <p:cNvSpPr txBox="1"/>
          <p:nvPr/>
        </p:nvSpPr>
        <p:spPr>
          <a:xfrm>
            <a:off x="10981370" y="2701290"/>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21857743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88825" cy="2482850"/>
          </a:xfrm>
          <a:prstGeom prst="rect">
            <a:avLst/>
          </a:prstGeom>
        </p:spPr>
      </p:pic>
      <p:sp>
        <p:nvSpPr>
          <p:cNvPr id="2" name="Title 1"/>
          <p:cNvSpPr>
            <a:spLocks noGrp="1"/>
          </p:cNvSpPr>
          <p:nvPr>
            <p:ph type="title"/>
          </p:nvPr>
        </p:nvSpPr>
        <p:spPr>
          <a:xfrm>
            <a:off x="1024228" y="1124702"/>
            <a:ext cx="10143544" cy="2511835"/>
          </a:xfrm>
        </p:spPr>
        <p:txBody>
          <a:bodyPr anchor="b"/>
          <a:lstStyle>
            <a:lvl1pPr algn="l">
              <a:defRPr sz="3199"/>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200" y="3648316"/>
            <a:ext cx="10142012" cy="999885"/>
          </a:xfrm>
        </p:spPr>
        <p:txBody>
          <a:bodyPr anchor="t"/>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2417" y="378884"/>
            <a:ext cx="2910082" cy="365125"/>
          </a:xfrm>
        </p:spPr>
        <p:txBody>
          <a:bodyPr/>
          <a:lstStyle>
            <a:lvl1pPr algn="r">
              <a:defRPr/>
            </a:lvl1pPr>
          </a:lstStyle>
          <a:p>
            <a:fld id="{C2C6F8EA-316C-41DE-B9A4-EDCC3A85ED9A}" type="datetimeFigureOut">
              <a:rPr lang="en-US" smtClean="0"/>
              <a:pPr/>
              <a:t>8/17/2017</a:t>
            </a:fld>
            <a:endParaRPr lang="en-US" dirty="0"/>
          </a:p>
        </p:txBody>
      </p:sp>
      <p:sp>
        <p:nvSpPr>
          <p:cNvPr id="6" name="Footer Placeholder 5"/>
          <p:cNvSpPr>
            <a:spLocks noGrp="1"/>
          </p:cNvSpPr>
          <p:nvPr>
            <p:ph type="ftr" sz="quarter" idx="11"/>
          </p:nvPr>
        </p:nvSpPr>
        <p:spPr>
          <a:xfrm>
            <a:off x="685622" y="378884"/>
            <a:ext cx="6989671" cy="365125"/>
          </a:xfrm>
        </p:spPr>
        <p:txBody>
          <a:bodyPr/>
          <a:lstStyle/>
          <a:p>
            <a:r>
              <a:rPr lang="en-US" smtClean="0"/>
              <a:t>Add a footer</a:t>
            </a:r>
            <a:endParaRPr lang="en-US" dirty="0"/>
          </a:p>
        </p:txBody>
      </p:sp>
      <p:sp>
        <p:nvSpPr>
          <p:cNvPr id="7" name="Slide Number Placeholder 6"/>
          <p:cNvSpPr>
            <a:spLocks noGrp="1"/>
          </p:cNvSpPr>
          <p:nvPr>
            <p:ph type="sldNum" sz="quarter" idx="12"/>
          </p:nvPr>
        </p:nvSpPr>
        <p:spPr>
          <a:xfrm>
            <a:off x="10859623" y="381001"/>
            <a:ext cx="643580"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4485800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4846" y="762000"/>
            <a:ext cx="8608357"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621" y="2202080"/>
            <a:ext cx="3455532" cy="617320"/>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620" y="2904565"/>
            <a:ext cx="3455532" cy="3314132"/>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7662" y="2201333"/>
            <a:ext cx="3455532" cy="626534"/>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5721" y="2904067"/>
            <a:ext cx="3455532" cy="3314618"/>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49703" y="2192866"/>
            <a:ext cx="3455532" cy="626534"/>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49704" y="2904565"/>
            <a:ext cx="3455532" cy="3314132"/>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2C6F8EA-316C-41DE-B9A4-EDCC3A85ED9A}" type="datetimeFigureOut">
              <a:rPr lang="en-US" smtClean="0"/>
              <a:pPr/>
              <a:t>8/17/2017</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0352369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4846" y="762000"/>
            <a:ext cx="8608357"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439" y="4191001"/>
            <a:ext cx="3450683" cy="682765"/>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439" y="2362200"/>
            <a:ext cx="345068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439" y="4873765"/>
            <a:ext cx="3450683" cy="1344921"/>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3124" y="4191001"/>
            <a:ext cx="3448037" cy="682765"/>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3124" y="2362200"/>
            <a:ext cx="344803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3125" y="4873764"/>
            <a:ext cx="3448037" cy="1344921"/>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7635" y="4191001"/>
            <a:ext cx="3455569" cy="682765"/>
          </a:xfrm>
        </p:spPr>
        <p:txBody>
          <a:bodyPr anchor="b">
            <a:noAutofit/>
          </a:bodyPr>
          <a:lstStyle>
            <a:lvl1pPr marL="0" indent="0">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7759" y="2362200"/>
            <a:ext cx="344698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7635" y="4873762"/>
            <a:ext cx="3451546" cy="1344921"/>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2C6F8EA-316C-41DE-B9A4-EDCC3A85ED9A}" type="datetimeFigureOut">
              <a:rPr lang="en-US" smtClean="0"/>
              <a:pPr/>
              <a:t>8/17/2017</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8638302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622" y="2194560"/>
            <a:ext cx="10817582"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C6F8EA-316C-41DE-B9A4-EDCC3A85ED9A}" type="datetimeFigureOut">
              <a:rPr lang="en-US" smtClean="0"/>
              <a:t>8/17/2017</a:t>
            </a:fld>
            <a:endParaRPr lang="en-US"/>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4088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88825" cy="2482850"/>
          </a:xfrm>
          <a:prstGeom prst="rect">
            <a:avLst/>
          </a:prstGeom>
        </p:spPr>
      </p:pic>
      <p:sp>
        <p:nvSpPr>
          <p:cNvPr id="2" name="Vertical Title 1"/>
          <p:cNvSpPr>
            <a:spLocks noGrp="1"/>
          </p:cNvSpPr>
          <p:nvPr>
            <p:ph type="title" orient="vert"/>
          </p:nvPr>
        </p:nvSpPr>
        <p:spPr>
          <a:xfrm>
            <a:off x="9446339" y="745067"/>
            <a:ext cx="2056864"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200" y="745068"/>
            <a:ext cx="8202064"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2417" y="379942"/>
            <a:ext cx="2910082" cy="365125"/>
          </a:xfrm>
        </p:spPr>
        <p:txBody>
          <a:bodyPr/>
          <a:lstStyle>
            <a:lvl1pPr algn="r">
              <a:defRPr/>
            </a:lvl1pPr>
          </a:lstStyle>
          <a:p>
            <a:fld id="{C2C6F8EA-316C-41DE-B9A4-EDCC3A85ED9A}" type="datetimeFigureOut">
              <a:rPr lang="en-US" smtClean="0"/>
              <a:t>8/17/2017</a:t>
            </a:fld>
            <a:endParaRPr lang="en-US"/>
          </a:p>
        </p:txBody>
      </p:sp>
      <p:sp>
        <p:nvSpPr>
          <p:cNvPr id="5" name="Footer Placeholder 4"/>
          <p:cNvSpPr>
            <a:spLocks noGrp="1"/>
          </p:cNvSpPr>
          <p:nvPr>
            <p:ph type="ftr" sz="quarter" idx="11"/>
          </p:nvPr>
        </p:nvSpPr>
        <p:spPr>
          <a:xfrm>
            <a:off x="685622" y="381001"/>
            <a:ext cx="6989671" cy="365125"/>
          </a:xfrm>
        </p:spPr>
        <p:txBody>
          <a:bodyPr/>
          <a:lstStyle/>
          <a:p>
            <a:r>
              <a:rPr lang="en-US" smtClean="0"/>
              <a:t>Add a footer</a:t>
            </a:r>
            <a:endParaRPr lang="en-US" dirty="0"/>
          </a:p>
        </p:txBody>
      </p:sp>
      <p:sp>
        <p:nvSpPr>
          <p:cNvPr id="6" name="Slide Number Placeholder 5"/>
          <p:cNvSpPr>
            <a:spLocks noGrp="1"/>
          </p:cNvSpPr>
          <p:nvPr>
            <p:ph type="sldNum" sz="quarter" idx="12"/>
          </p:nvPr>
        </p:nvSpPr>
        <p:spPr>
          <a:xfrm>
            <a:off x="10859623" y="381001"/>
            <a:ext cx="643580" cy="365125"/>
          </a:xfrm>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03160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with Pictur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208997" y="5637364"/>
            <a:ext cx="6522747" cy="534836"/>
          </a:xfrm>
        </p:spPr>
        <p:txBody>
          <a:bodyPr>
            <a:normAutofit/>
          </a:bodyPr>
          <a:lstStyle>
            <a:lvl1pPr marL="0" indent="0" algn="l">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subtitle</a:t>
            </a:r>
            <a:endParaRPr lang="en-US"/>
          </a:p>
        </p:txBody>
      </p:sp>
      <p:sp>
        <p:nvSpPr>
          <p:cNvPr id="4" name="Date Placeholder 3"/>
          <p:cNvSpPr>
            <a:spLocks noGrp="1"/>
          </p:cNvSpPr>
          <p:nvPr>
            <p:ph type="dt" sz="half" idx="10"/>
          </p:nvPr>
        </p:nvSpPr>
        <p:spPr/>
        <p:txBody>
          <a:bodyPr/>
          <a:lstStyle/>
          <a:p>
            <a:fld id="{B39CEF9A-E7B3-4517-8038-65BEB7915A49}" type="datetimeFigureOut">
              <a:rPr lang="en-US" smtClean="0"/>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2412F-EBA6-4A6D-A4D4-2B90367D5631}" type="slidenum">
              <a:rPr lang="en-US" smtClean="0"/>
              <a:t>‹#›</a:t>
            </a:fld>
            <a:endParaRPr lang="en-US"/>
          </a:p>
        </p:txBody>
      </p:sp>
      <p:sp>
        <p:nvSpPr>
          <p:cNvPr id="8" name="Picture Placeholder 7"/>
          <p:cNvSpPr>
            <a:spLocks noGrp="1"/>
          </p:cNvSpPr>
          <p:nvPr>
            <p:ph type="pic" sz="quarter" idx="13"/>
          </p:nvPr>
        </p:nvSpPr>
        <p:spPr>
          <a:xfrm>
            <a:off x="5149778" y="342900"/>
            <a:ext cx="6581966" cy="3840480"/>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
        <p:nvSpPr>
          <p:cNvPr id="9" name="Picture Placeholder 7"/>
          <p:cNvSpPr>
            <a:spLocks noGrp="1"/>
          </p:cNvSpPr>
          <p:nvPr>
            <p:ph type="pic" sz="quarter" idx="14"/>
          </p:nvPr>
        </p:nvSpPr>
        <p:spPr>
          <a:xfrm rot="21360920">
            <a:off x="630310" y="924313"/>
            <a:ext cx="3839480" cy="5120640"/>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
        <p:nvSpPr>
          <p:cNvPr id="2" name="Title 1"/>
          <p:cNvSpPr>
            <a:spLocks noGrp="1"/>
          </p:cNvSpPr>
          <p:nvPr>
            <p:ph type="ctrTitle"/>
          </p:nvPr>
        </p:nvSpPr>
        <p:spPr>
          <a:xfrm>
            <a:off x="5208997" y="4200633"/>
            <a:ext cx="6522747" cy="1370190"/>
          </a:xfrm>
        </p:spPr>
        <p:txBody>
          <a:bodyPr anchor="b">
            <a:normAutofit/>
          </a:bodyPr>
          <a:lstStyle>
            <a:lvl1pPr algn="l">
              <a:defRPr sz="4399">
                <a:solidFill>
                  <a:schemeClr val="accent1"/>
                </a:solidFill>
              </a:defRPr>
            </a:lvl1pPr>
          </a:lstStyle>
          <a:p>
            <a:r>
              <a:rPr lang="en-US" smtClean="0"/>
              <a:t>Click to edit Master title style</a:t>
            </a:r>
            <a:endParaRPr lang="en-US"/>
          </a:p>
        </p:txBody>
      </p:sp>
    </p:spTree>
    <p:extLst>
      <p:ext uri="{BB962C8B-B14F-4D97-AF65-F5344CB8AC3E}">
        <p14:creationId xmlns:p14="http://schemas.microsoft.com/office/powerpoint/2010/main" val="366791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p:cNvGrpSpPr>
            <a:grpSpLocks/>
          </p:cNvGrpSpPr>
          <p:nvPr/>
        </p:nvGrpSpPr>
        <p:grpSpPr bwMode="auto">
          <a:xfrm>
            <a:off x="5779113" y="1169989"/>
            <a:ext cx="6418177" cy="4994275"/>
            <a:chOff x="4334933" y="1169931"/>
            <a:chExt cx="4814835" cy="4993802"/>
          </a:xfrm>
        </p:grpSpPr>
        <p:cxnSp>
          <p:nvCxnSpPr>
            <p:cNvPr id="5" name="Straight Connector 4"/>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015" y="533401"/>
            <a:ext cx="8204147" cy="3124201"/>
          </a:xfrm>
        </p:spPr>
        <p:txBody>
          <a:bodyPr anchor="b"/>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11015" y="3843868"/>
            <a:ext cx="6603946"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endParaRPr lang="es-ES" altLang="en-US"/>
          </a:p>
        </p:txBody>
      </p:sp>
      <p:sp>
        <p:nvSpPr>
          <p:cNvPr id="11" name="Footer Placeholder 4"/>
          <p:cNvSpPr>
            <a:spLocks noGrp="1"/>
          </p:cNvSpPr>
          <p:nvPr>
            <p:ph type="ftr" sz="quarter" idx="11"/>
          </p:nvPr>
        </p:nvSpPr>
        <p:spPr/>
        <p:txBody>
          <a:bodyPr/>
          <a:lstStyle>
            <a:lvl1pPr>
              <a:defRPr/>
            </a:lvl1pPr>
          </a:lstStyle>
          <a:p>
            <a:pPr>
              <a:defRPr/>
            </a:pPr>
            <a:endParaRPr lang="es-ES" altLang="en-US"/>
          </a:p>
        </p:txBody>
      </p:sp>
      <p:sp>
        <p:nvSpPr>
          <p:cNvPr id="12" name="Slide Number Placeholder 5"/>
          <p:cNvSpPr>
            <a:spLocks noGrp="1"/>
          </p:cNvSpPr>
          <p:nvPr>
            <p:ph type="sldNum" sz="quarter" idx="12"/>
          </p:nvPr>
        </p:nvSpPr>
        <p:spPr/>
        <p:txBody>
          <a:bodyPr/>
          <a:lstStyle>
            <a:lvl1pPr>
              <a:defRPr/>
            </a:lvl1pPr>
          </a:lstStyle>
          <a:p>
            <a:pPr>
              <a:defRPr/>
            </a:pPr>
            <a:fld id="{46462503-E35F-4E73-AF61-C779E99149D5}" type="slidenum">
              <a:rPr lang="es-ES" altLang="en-US"/>
              <a:pPr>
                <a:defRPr/>
              </a:pPr>
              <a:t>‹#›</a:t>
            </a:fld>
            <a:endParaRPr lang="es-ES" altLang="en-US"/>
          </a:p>
        </p:txBody>
      </p:sp>
    </p:spTree>
    <p:extLst>
      <p:ext uri="{BB962C8B-B14F-4D97-AF65-F5344CB8AC3E}">
        <p14:creationId xmlns:p14="http://schemas.microsoft.com/office/powerpoint/2010/main" val="396209851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C6F8EA-316C-41DE-B9A4-EDCC3A85ED9A}" type="datetimeFigureOut">
              <a:rPr lang="en-US" smtClean="0"/>
              <a:t>8/17/2017</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57810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015" y="4495800"/>
            <a:ext cx="873754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11015" y="533400"/>
            <a:ext cx="8737547" cy="37676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838E29DD-150C-4390-8471-8255B44C4CD8}" type="slidenum">
              <a:rPr lang="es-ES" altLang="en-US"/>
              <a:pPr>
                <a:defRPr/>
              </a:pPr>
              <a:t>‹#›</a:t>
            </a:fld>
            <a:endParaRPr lang="es-ES" altLang="en-US"/>
          </a:p>
        </p:txBody>
      </p:sp>
    </p:spTree>
    <p:extLst>
      <p:ext uri="{BB962C8B-B14F-4D97-AF65-F5344CB8AC3E}">
        <p14:creationId xmlns:p14="http://schemas.microsoft.com/office/powerpoint/2010/main" val="109383701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1015" y="1981200"/>
            <a:ext cx="8534401" cy="2319867"/>
          </a:xfrm>
        </p:spPr>
        <p:txBody>
          <a:bodyPr anchor="b"/>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11015" y="4487334"/>
            <a:ext cx="8534400"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227DC509-2F25-4D4B-B383-9ED3511A8DC1}" type="slidenum">
              <a:rPr lang="es-ES" altLang="en-US"/>
              <a:pPr>
                <a:defRPr/>
              </a:pPr>
              <a:t>‹#›</a:t>
            </a:fld>
            <a:endParaRPr lang="es-ES" altLang="en-US"/>
          </a:p>
        </p:txBody>
      </p:sp>
    </p:spTree>
    <p:extLst>
      <p:ext uri="{BB962C8B-B14F-4D97-AF65-F5344CB8AC3E}">
        <p14:creationId xmlns:p14="http://schemas.microsoft.com/office/powerpoint/2010/main" val="340090745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015" y="4495800"/>
            <a:ext cx="8737547" cy="1524000"/>
          </a:xfrm>
        </p:spPr>
        <p:txBody>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711016" y="533401"/>
            <a:ext cx="5265251" cy="37676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6214864" y="533400"/>
            <a:ext cx="5262946" cy="37592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es-ES" altLang="en-US"/>
          </a:p>
        </p:txBody>
      </p:sp>
      <p:sp>
        <p:nvSpPr>
          <p:cNvPr id="6" name="Footer Placeholder 4"/>
          <p:cNvSpPr>
            <a:spLocks noGrp="1"/>
          </p:cNvSpPr>
          <p:nvPr>
            <p:ph type="ftr" sz="quarter" idx="15"/>
          </p:nvPr>
        </p:nvSpPr>
        <p:spPr/>
        <p:txBody>
          <a:bodyPr/>
          <a:lstStyle>
            <a:lvl1pPr>
              <a:defRPr/>
            </a:lvl1pPr>
          </a:lstStyle>
          <a:p>
            <a:pPr>
              <a:defRPr/>
            </a:pPr>
            <a:endParaRPr lang="es-ES" altLang="en-US"/>
          </a:p>
        </p:txBody>
      </p:sp>
      <p:sp>
        <p:nvSpPr>
          <p:cNvPr id="7" name="Slide Number Placeholder 5"/>
          <p:cNvSpPr>
            <a:spLocks noGrp="1"/>
          </p:cNvSpPr>
          <p:nvPr>
            <p:ph type="sldNum" sz="quarter" idx="16"/>
          </p:nvPr>
        </p:nvSpPr>
        <p:spPr/>
        <p:txBody>
          <a:bodyPr/>
          <a:lstStyle>
            <a:lvl1pPr>
              <a:defRPr/>
            </a:lvl1pPr>
          </a:lstStyle>
          <a:p>
            <a:pPr>
              <a:defRPr/>
            </a:pPr>
            <a:fld id="{20A61B47-7C49-4AA5-A783-06765998794D}" type="slidenum">
              <a:rPr lang="es-ES" altLang="en-US"/>
              <a:pPr>
                <a:defRPr/>
              </a:pPr>
              <a:t>‹#›</a:t>
            </a:fld>
            <a:endParaRPr lang="es-ES" altLang="en-US"/>
          </a:p>
        </p:txBody>
      </p:sp>
    </p:spTree>
    <p:extLst>
      <p:ext uri="{BB962C8B-B14F-4D97-AF65-F5344CB8AC3E}">
        <p14:creationId xmlns:p14="http://schemas.microsoft.com/office/powerpoint/2010/main" val="369036347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015" y="4495800"/>
            <a:ext cx="8737547" cy="1524000"/>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1015737" y="533400"/>
            <a:ext cx="495453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11014" y="1143001"/>
            <a:ext cx="5259253" cy="3158067"/>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71669" y="566738"/>
            <a:ext cx="5017428"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4864" y="1143000"/>
            <a:ext cx="5274233" cy="314960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s-ES" altLang="en-US"/>
          </a:p>
        </p:txBody>
      </p:sp>
      <p:sp>
        <p:nvSpPr>
          <p:cNvPr id="8" name="Footer Placeholder 4"/>
          <p:cNvSpPr>
            <a:spLocks noGrp="1"/>
          </p:cNvSpPr>
          <p:nvPr>
            <p:ph type="ftr" sz="quarter" idx="11"/>
          </p:nvPr>
        </p:nvSpPr>
        <p:spPr/>
        <p:txBody>
          <a:bodyPr/>
          <a:lstStyle>
            <a:lvl1pPr>
              <a:defRPr/>
            </a:lvl1pPr>
          </a:lstStyle>
          <a:p>
            <a:pPr>
              <a:defRPr/>
            </a:pPr>
            <a:endParaRPr lang="es-ES" altLang="en-US"/>
          </a:p>
        </p:txBody>
      </p:sp>
      <p:sp>
        <p:nvSpPr>
          <p:cNvPr id="9" name="Slide Number Placeholder 5"/>
          <p:cNvSpPr>
            <a:spLocks noGrp="1"/>
          </p:cNvSpPr>
          <p:nvPr>
            <p:ph type="sldNum" sz="quarter" idx="12"/>
          </p:nvPr>
        </p:nvSpPr>
        <p:spPr/>
        <p:txBody>
          <a:bodyPr/>
          <a:lstStyle>
            <a:lvl1pPr>
              <a:defRPr/>
            </a:lvl1pPr>
          </a:lstStyle>
          <a:p>
            <a:pPr>
              <a:defRPr/>
            </a:pPr>
            <a:fld id="{EEC0EC46-1E74-44F5-90CC-5D2B6D3BD95F}" type="slidenum">
              <a:rPr lang="es-ES" altLang="en-US"/>
              <a:pPr>
                <a:defRPr/>
              </a:pPr>
              <a:t>‹#›</a:t>
            </a:fld>
            <a:endParaRPr lang="es-ES" altLang="en-US"/>
          </a:p>
        </p:txBody>
      </p:sp>
    </p:spTree>
    <p:extLst>
      <p:ext uri="{BB962C8B-B14F-4D97-AF65-F5344CB8AC3E}">
        <p14:creationId xmlns:p14="http://schemas.microsoft.com/office/powerpoint/2010/main" val="110185634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1015" y="4495800"/>
            <a:ext cx="8737547" cy="1524000"/>
          </a:xfrm>
        </p:spPr>
        <p:txBody>
          <a:bodyPr/>
          <a:lstStyle>
            <a:lvl1pPr>
              <a:defRPr sz="3200"/>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s-ES" altLang="en-US"/>
          </a:p>
        </p:txBody>
      </p:sp>
      <p:sp>
        <p:nvSpPr>
          <p:cNvPr id="4" name="Footer Placeholder 4"/>
          <p:cNvSpPr>
            <a:spLocks noGrp="1"/>
          </p:cNvSpPr>
          <p:nvPr>
            <p:ph type="ftr" sz="quarter" idx="11"/>
          </p:nvPr>
        </p:nvSpPr>
        <p:spPr/>
        <p:txBody>
          <a:bodyPr/>
          <a:lstStyle>
            <a:lvl1pPr>
              <a:defRPr/>
            </a:lvl1pPr>
          </a:lstStyle>
          <a:p>
            <a:pPr>
              <a:defRPr/>
            </a:pPr>
            <a:endParaRPr lang="es-ES" altLang="en-US"/>
          </a:p>
        </p:txBody>
      </p:sp>
      <p:sp>
        <p:nvSpPr>
          <p:cNvPr id="5" name="Slide Number Placeholder 5"/>
          <p:cNvSpPr>
            <a:spLocks noGrp="1"/>
          </p:cNvSpPr>
          <p:nvPr>
            <p:ph type="sldNum" sz="quarter" idx="12"/>
          </p:nvPr>
        </p:nvSpPr>
        <p:spPr/>
        <p:txBody>
          <a:bodyPr/>
          <a:lstStyle>
            <a:lvl1pPr>
              <a:defRPr/>
            </a:lvl1pPr>
          </a:lstStyle>
          <a:p>
            <a:pPr>
              <a:defRPr/>
            </a:pPr>
            <a:fld id="{0889DB42-D888-49EA-9CA1-1F087C8B77C2}" type="slidenum">
              <a:rPr lang="es-ES" altLang="en-US"/>
              <a:pPr>
                <a:defRPr/>
              </a:pPr>
              <a:t>‹#›</a:t>
            </a:fld>
            <a:endParaRPr lang="es-ES" altLang="en-US"/>
          </a:p>
        </p:txBody>
      </p:sp>
    </p:spTree>
    <p:extLst>
      <p:ext uri="{BB962C8B-B14F-4D97-AF65-F5344CB8AC3E}">
        <p14:creationId xmlns:p14="http://schemas.microsoft.com/office/powerpoint/2010/main" val="128730224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s-ES" altLang="en-US"/>
          </a:p>
        </p:txBody>
      </p:sp>
      <p:sp>
        <p:nvSpPr>
          <p:cNvPr id="3" name="Footer Placeholder 4"/>
          <p:cNvSpPr>
            <a:spLocks noGrp="1"/>
          </p:cNvSpPr>
          <p:nvPr>
            <p:ph type="ftr" sz="quarter" idx="11"/>
          </p:nvPr>
        </p:nvSpPr>
        <p:spPr/>
        <p:txBody>
          <a:bodyPr/>
          <a:lstStyle>
            <a:lvl1pPr>
              <a:defRPr/>
            </a:lvl1pPr>
          </a:lstStyle>
          <a:p>
            <a:pPr>
              <a:defRPr/>
            </a:pPr>
            <a:endParaRPr lang="es-ES" altLang="en-US"/>
          </a:p>
        </p:txBody>
      </p:sp>
      <p:sp>
        <p:nvSpPr>
          <p:cNvPr id="4" name="Slide Number Placeholder 5"/>
          <p:cNvSpPr>
            <a:spLocks noGrp="1"/>
          </p:cNvSpPr>
          <p:nvPr>
            <p:ph type="sldNum" sz="quarter" idx="12"/>
          </p:nvPr>
        </p:nvSpPr>
        <p:spPr/>
        <p:txBody>
          <a:bodyPr/>
          <a:lstStyle>
            <a:lvl1pPr>
              <a:defRPr/>
            </a:lvl1pPr>
          </a:lstStyle>
          <a:p>
            <a:pPr>
              <a:defRPr/>
            </a:pPr>
            <a:fld id="{0A610FEB-8238-401D-B2BC-F2B1B1F9E2C5}" type="slidenum">
              <a:rPr lang="es-ES" altLang="en-US"/>
              <a:pPr>
                <a:defRPr/>
              </a:pPr>
              <a:t>‹#›</a:t>
            </a:fld>
            <a:endParaRPr lang="es-ES" altLang="en-US"/>
          </a:p>
        </p:txBody>
      </p:sp>
    </p:spTree>
    <p:extLst>
      <p:ext uri="{BB962C8B-B14F-4D97-AF65-F5344CB8AC3E}">
        <p14:creationId xmlns:p14="http://schemas.microsoft.com/office/powerpoint/2010/main" val="830713140"/>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23008" y="533400"/>
            <a:ext cx="4266089" cy="1524000"/>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711014" y="533400"/>
            <a:ext cx="5916799" cy="54864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23008" y="2209803"/>
            <a:ext cx="4266089"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s-ES" altLang="en-US"/>
          </a:p>
        </p:txBody>
      </p:sp>
      <p:sp>
        <p:nvSpPr>
          <p:cNvPr id="6" name="Footer Placeholder 4"/>
          <p:cNvSpPr>
            <a:spLocks noGrp="1"/>
          </p:cNvSpPr>
          <p:nvPr>
            <p:ph type="ftr" sz="quarter" idx="11"/>
          </p:nvPr>
        </p:nvSpPr>
        <p:spPr/>
        <p:txBody>
          <a:bodyPr/>
          <a:lstStyle>
            <a:lvl1pPr>
              <a:defRPr/>
            </a:lvl1pPr>
          </a:lstStyle>
          <a:p>
            <a:pPr>
              <a:defRPr/>
            </a:pPr>
            <a:endParaRPr lang="es-ES" altLang="en-US"/>
          </a:p>
        </p:txBody>
      </p:sp>
      <p:sp>
        <p:nvSpPr>
          <p:cNvPr id="7" name="Slide Number Placeholder 5"/>
          <p:cNvSpPr>
            <a:spLocks noGrp="1"/>
          </p:cNvSpPr>
          <p:nvPr>
            <p:ph type="sldNum" sz="quarter" idx="12"/>
          </p:nvPr>
        </p:nvSpPr>
        <p:spPr/>
        <p:txBody>
          <a:bodyPr/>
          <a:lstStyle>
            <a:lvl1pPr>
              <a:defRPr/>
            </a:lvl1pPr>
          </a:lstStyle>
          <a:p>
            <a:pPr>
              <a:defRPr/>
            </a:pPr>
            <a:fld id="{4A952395-ADC6-457E-9B8F-E3067C6F07BB}" type="slidenum">
              <a:rPr lang="es-ES" altLang="en-US"/>
              <a:pPr>
                <a:defRPr/>
              </a:pPr>
              <a:t>‹#›</a:t>
            </a:fld>
            <a:endParaRPr lang="es-ES" altLang="en-US"/>
          </a:p>
        </p:txBody>
      </p:sp>
    </p:spTree>
    <p:extLst>
      <p:ext uri="{BB962C8B-B14F-4D97-AF65-F5344CB8AC3E}">
        <p14:creationId xmlns:p14="http://schemas.microsoft.com/office/powerpoint/2010/main" val="406805200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92839" y="1447800"/>
            <a:ext cx="4749773" cy="1143000"/>
          </a:xfrm>
        </p:spPr>
        <p:txBody>
          <a:bodyPr anchor="b"/>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1015735" y="914400"/>
            <a:ext cx="4373493"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993142" y="2743200"/>
            <a:ext cx="4751060"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4"/>
          </p:nvPr>
        </p:nvSpPr>
        <p:spPr/>
        <p:txBody>
          <a:bodyPr/>
          <a:lstStyle>
            <a:lvl1pPr>
              <a:defRPr/>
            </a:lvl1pPr>
          </a:lstStyle>
          <a:p>
            <a:pPr>
              <a:defRPr/>
            </a:pPr>
            <a:endParaRPr lang="es-ES" altLang="en-US"/>
          </a:p>
        </p:txBody>
      </p:sp>
      <p:sp>
        <p:nvSpPr>
          <p:cNvPr id="6" name="Footer Placeholder 4"/>
          <p:cNvSpPr>
            <a:spLocks noGrp="1"/>
          </p:cNvSpPr>
          <p:nvPr>
            <p:ph type="ftr" sz="quarter" idx="15"/>
          </p:nvPr>
        </p:nvSpPr>
        <p:spPr/>
        <p:txBody>
          <a:bodyPr/>
          <a:lstStyle>
            <a:lvl1pPr>
              <a:defRPr/>
            </a:lvl1pPr>
          </a:lstStyle>
          <a:p>
            <a:pPr>
              <a:defRPr/>
            </a:pPr>
            <a:endParaRPr lang="es-ES" altLang="en-US"/>
          </a:p>
        </p:txBody>
      </p:sp>
      <p:sp>
        <p:nvSpPr>
          <p:cNvPr id="7" name="Slide Number Placeholder 5"/>
          <p:cNvSpPr>
            <a:spLocks noGrp="1"/>
          </p:cNvSpPr>
          <p:nvPr>
            <p:ph type="sldNum" sz="quarter" idx="16"/>
          </p:nvPr>
        </p:nvSpPr>
        <p:spPr/>
        <p:txBody>
          <a:bodyPr/>
          <a:lstStyle>
            <a:lvl1pPr>
              <a:defRPr/>
            </a:lvl1pPr>
          </a:lstStyle>
          <a:p>
            <a:pPr>
              <a:defRPr/>
            </a:pPr>
            <a:fld id="{69E3B02B-D181-4FAD-9147-3C4134A35D2F}" type="slidenum">
              <a:rPr lang="es-ES" altLang="en-US"/>
              <a:pPr>
                <a:defRPr/>
              </a:pPr>
              <a:t>‹#›</a:t>
            </a:fld>
            <a:endParaRPr lang="es-ES" altLang="en-US"/>
          </a:p>
        </p:txBody>
      </p:sp>
    </p:spTree>
    <p:extLst>
      <p:ext uri="{BB962C8B-B14F-4D97-AF65-F5344CB8AC3E}">
        <p14:creationId xmlns:p14="http://schemas.microsoft.com/office/powerpoint/2010/main" val="420633427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015" y="4495800"/>
            <a:ext cx="873754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711015" y="533400"/>
            <a:ext cx="10766795"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9" name="Text Placeholder 9"/>
          <p:cNvSpPr>
            <a:spLocks noGrp="1"/>
          </p:cNvSpPr>
          <p:nvPr>
            <p:ph type="body" sz="quarter" idx="14"/>
          </p:nvPr>
        </p:nvSpPr>
        <p:spPr>
          <a:xfrm>
            <a:off x="1015738" y="3843867"/>
            <a:ext cx="9705914"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5" name="Date Placeholder 3"/>
          <p:cNvSpPr>
            <a:spLocks noGrp="1"/>
          </p:cNvSpPr>
          <p:nvPr>
            <p:ph type="dt" sz="half" idx="15"/>
          </p:nvPr>
        </p:nvSpPr>
        <p:spPr/>
        <p:txBody>
          <a:bodyPr/>
          <a:lstStyle>
            <a:lvl1pPr>
              <a:defRPr/>
            </a:lvl1pPr>
          </a:lstStyle>
          <a:p>
            <a:pPr>
              <a:defRPr/>
            </a:pPr>
            <a:endParaRPr lang="es-ES" altLang="en-US"/>
          </a:p>
        </p:txBody>
      </p:sp>
      <p:sp>
        <p:nvSpPr>
          <p:cNvPr id="7" name="Footer Placeholder 4"/>
          <p:cNvSpPr>
            <a:spLocks noGrp="1"/>
          </p:cNvSpPr>
          <p:nvPr>
            <p:ph type="ftr" sz="quarter" idx="16"/>
          </p:nvPr>
        </p:nvSpPr>
        <p:spPr/>
        <p:txBody>
          <a:bodyPr/>
          <a:lstStyle>
            <a:lvl1pPr>
              <a:defRPr/>
            </a:lvl1pPr>
          </a:lstStyle>
          <a:p>
            <a:pPr>
              <a:defRPr/>
            </a:pPr>
            <a:endParaRPr lang="es-ES" altLang="en-US"/>
          </a:p>
        </p:txBody>
      </p:sp>
      <p:sp>
        <p:nvSpPr>
          <p:cNvPr id="8" name="Slide Number Placeholder 5"/>
          <p:cNvSpPr>
            <a:spLocks noGrp="1"/>
          </p:cNvSpPr>
          <p:nvPr>
            <p:ph type="sldNum" sz="quarter" idx="17"/>
          </p:nvPr>
        </p:nvSpPr>
        <p:spPr/>
        <p:txBody>
          <a:bodyPr/>
          <a:lstStyle>
            <a:lvl1pPr>
              <a:defRPr/>
            </a:lvl1pPr>
          </a:lstStyle>
          <a:p>
            <a:pPr>
              <a:defRPr/>
            </a:pPr>
            <a:fld id="{0B07F420-BE2C-4E0D-8DE5-CBEE9F412353}" type="slidenum">
              <a:rPr lang="es-ES" altLang="en-US"/>
              <a:pPr>
                <a:defRPr/>
              </a:pPr>
              <a:t>‹#›</a:t>
            </a:fld>
            <a:endParaRPr lang="es-ES" altLang="en-US"/>
          </a:p>
        </p:txBody>
      </p:sp>
    </p:spTree>
    <p:extLst>
      <p:ext uri="{BB962C8B-B14F-4D97-AF65-F5344CB8AC3E}">
        <p14:creationId xmlns:p14="http://schemas.microsoft.com/office/powerpoint/2010/main" val="416895012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11015" y="533400"/>
            <a:ext cx="10766795" cy="2895600"/>
          </a:xfrm>
        </p:spPr>
        <p:txBody>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11015" y="4114800"/>
            <a:ext cx="8509186"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1CEE5D39-8E90-492B-8802-094C590E6950}" type="slidenum">
              <a:rPr lang="es-ES" altLang="en-US"/>
              <a:pPr>
                <a:defRPr/>
              </a:pPr>
              <a:t>‹#›</a:t>
            </a:fld>
            <a:endParaRPr lang="es-ES" altLang="en-US"/>
          </a:p>
        </p:txBody>
      </p:sp>
    </p:spTree>
    <p:extLst>
      <p:ext uri="{BB962C8B-B14F-4D97-AF65-F5344CB8AC3E}">
        <p14:creationId xmlns:p14="http://schemas.microsoft.com/office/powerpoint/2010/main" val="8467917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88825" cy="2482850"/>
          </a:xfrm>
          <a:prstGeom prst="rect">
            <a:avLst/>
          </a:prstGeom>
        </p:spPr>
      </p:pic>
      <p:sp>
        <p:nvSpPr>
          <p:cNvPr id="2" name="Title 1"/>
          <p:cNvSpPr>
            <a:spLocks noGrp="1"/>
          </p:cNvSpPr>
          <p:nvPr>
            <p:ph type="title"/>
          </p:nvPr>
        </p:nvSpPr>
        <p:spPr>
          <a:xfrm>
            <a:off x="685622" y="753534"/>
            <a:ext cx="10817581" cy="2801935"/>
          </a:xfrm>
        </p:spPr>
        <p:txBody>
          <a:bodyPr anchor="b">
            <a:normAutofit/>
          </a:bodyPr>
          <a:lstStyle>
            <a:lvl1pPr algn="r">
              <a:defRPr sz="3999"/>
            </a:lvl1pPr>
          </a:lstStyle>
          <a:p>
            <a:r>
              <a:rPr lang="en-US" smtClean="0"/>
              <a:t>Click to edit Master title style</a:t>
            </a:r>
            <a:endParaRPr lang="en-US" dirty="0"/>
          </a:p>
        </p:txBody>
      </p:sp>
      <p:sp>
        <p:nvSpPr>
          <p:cNvPr id="3" name="Text Placeholder 2"/>
          <p:cNvSpPr>
            <a:spLocks noGrp="1"/>
          </p:cNvSpPr>
          <p:nvPr>
            <p:ph type="body" idx="1"/>
          </p:nvPr>
        </p:nvSpPr>
        <p:spPr>
          <a:xfrm>
            <a:off x="1024200" y="3641726"/>
            <a:ext cx="10487468" cy="955675"/>
          </a:xfrm>
        </p:spPr>
        <p:txBody>
          <a:bodyPr>
            <a:normAutofit/>
          </a:bodyPr>
          <a:lstStyle>
            <a:lvl1pPr marL="0" indent="0" algn="r">
              <a:buNone/>
              <a:defRPr sz="21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2417" y="381001"/>
            <a:ext cx="2910082" cy="365125"/>
          </a:xfrm>
        </p:spPr>
        <p:txBody>
          <a:bodyPr/>
          <a:lstStyle>
            <a:lvl1pPr algn="r">
              <a:defRPr/>
            </a:lvl1pPr>
          </a:lstStyle>
          <a:p>
            <a:fld id="{C2C6F8EA-316C-41DE-B9A4-EDCC3A85ED9A}" type="datetimeFigureOut">
              <a:rPr lang="en-US" smtClean="0"/>
              <a:pPr/>
              <a:t>8/17/2017</a:t>
            </a:fld>
            <a:endParaRPr lang="en-US" dirty="0"/>
          </a:p>
        </p:txBody>
      </p:sp>
      <p:sp>
        <p:nvSpPr>
          <p:cNvPr id="5" name="Footer Placeholder 4"/>
          <p:cNvSpPr>
            <a:spLocks noGrp="1"/>
          </p:cNvSpPr>
          <p:nvPr>
            <p:ph type="ftr" sz="quarter" idx="11"/>
          </p:nvPr>
        </p:nvSpPr>
        <p:spPr>
          <a:xfrm>
            <a:off x="685622" y="381002"/>
            <a:ext cx="6989671" cy="364065"/>
          </a:xfrm>
        </p:spPr>
        <p:txBody>
          <a:bodyPr/>
          <a:lstStyle/>
          <a:p>
            <a:r>
              <a:rPr lang="en-US" smtClean="0"/>
              <a:t>Add a footer</a:t>
            </a:r>
            <a:endParaRPr lang="en-US" dirty="0"/>
          </a:p>
        </p:txBody>
      </p:sp>
      <p:sp>
        <p:nvSpPr>
          <p:cNvPr id="6" name="Slide Number Placeholder 5"/>
          <p:cNvSpPr>
            <a:spLocks noGrp="1"/>
          </p:cNvSpPr>
          <p:nvPr>
            <p:ph type="sldNum" sz="quarter" idx="12"/>
          </p:nvPr>
        </p:nvSpPr>
        <p:spPr>
          <a:xfrm>
            <a:off x="10859623" y="381001"/>
            <a:ext cx="643580" cy="365125"/>
          </a:xfrm>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53137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721" y="711200"/>
            <a:ext cx="60944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8000" smtClean="0"/>
              <a:t>“</a:t>
            </a:r>
          </a:p>
        </p:txBody>
      </p:sp>
      <p:sp>
        <p:nvSpPr>
          <p:cNvPr id="6" name="TextBox 5"/>
          <p:cNvSpPr txBox="1">
            <a:spLocks noChangeArrowheads="1"/>
          </p:cNvSpPr>
          <p:nvPr/>
        </p:nvSpPr>
        <p:spPr bwMode="auto">
          <a:xfrm>
            <a:off x="10258928" y="2768600"/>
            <a:ext cx="60944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smtClean="0"/>
              <a:t>”</a:t>
            </a:r>
          </a:p>
        </p:txBody>
      </p:sp>
      <p:sp>
        <p:nvSpPr>
          <p:cNvPr id="2" name="Title 1"/>
          <p:cNvSpPr>
            <a:spLocks noGrp="1"/>
          </p:cNvSpPr>
          <p:nvPr>
            <p:ph type="title"/>
          </p:nvPr>
        </p:nvSpPr>
        <p:spPr>
          <a:xfrm>
            <a:off x="1141414" y="533400"/>
            <a:ext cx="9144001" cy="2895600"/>
          </a:xfrm>
        </p:spPr>
        <p:txBody>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22030" y="3429000"/>
            <a:ext cx="8534400"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711015" y="4301070"/>
            <a:ext cx="8507599"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endParaRPr lang="es-ES" altLang="en-US"/>
          </a:p>
        </p:txBody>
      </p:sp>
      <p:sp>
        <p:nvSpPr>
          <p:cNvPr id="8" name="Footer Placeholder 4"/>
          <p:cNvSpPr>
            <a:spLocks noGrp="1"/>
          </p:cNvSpPr>
          <p:nvPr>
            <p:ph type="ftr" sz="quarter" idx="15"/>
          </p:nvPr>
        </p:nvSpPr>
        <p:spPr/>
        <p:txBody>
          <a:bodyPr/>
          <a:lstStyle>
            <a:lvl1pPr>
              <a:defRPr/>
            </a:lvl1pPr>
          </a:lstStyle>
          <a:p>
            <a:pPr>
              <a:defRPr/>
            </a:pPr>
            <a:endParaRPr lang="es-ES" altLang="en-US"/>
          </a:p>
        </p:txBody>
      </p:sp>
      <p:sp>
        <p:nvSpPr>
          <p:cNvPr id="9" name="Slide Number Placeholder 5"/>
          <p:cNvSpPr>
            <a:spLocks noGrp="1"/>
          </p:cNvSpPr>
          <p:nvPr>
            <p:ph type="sldNum" sz="quarter" idx="16"/>
          </p:nvPr>
        </p:nvSpPr>
        <p:spPr/>
        <p:txBody>
          <a:bodyPr/>
          <a:lstStyle>
            <a:lvl1pPr>
              <a:defRPr/>
            </a:lvl1pPr>
          </a:lstStyle>
          <a:p>
            <a:pPr>
              <a:defRPr/>
            </a:pPr>
            <a:fld id="{76A0B357-8E40-42F3-BFF1-FA9AD8BEA829}" type="slidenum">
              <a:rPr lang="es-ES" altLang="en-US"/>
              <a:pPr>
                <a:defRPr/>
              </a:pPr>
              <a:t>‹#›</a:t>
            </a:fld>
            <a:endParaRPr lang="es-ES" altLang="en-US"/>
          </a:p>
        </p:txBody>
      </p:sp>
    </p:spTree>
    <p:extLst>
      <p:ext uri="{BB962C8B-B14F-4D97-AF65-F5344CB8AC3E}">
        <p14:creationId xmlns:p14="http://schemas.microsoft.com/office/powerpoint/2010/main" val="260130114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11015" y="3429000"/>
            <a:ext cx="8507599" cy="1697400"/>
          </a:xfrm>
        </p:spPr>
        <p:txBody>
          <a:bodyPr anchor="b"/>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11015" y="5132981"/>
            <a:ext cx="8509186"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366798FB-2930-4146-86C5-27BC2A442FC9}" type="slidenum">
              <a:rPr lang="es-ES" altLang="en-US"/>
              <a:pPr>
                <a:defRPr/>
              </a:pPr>
              <a:t>‹#›</a:t>
            </a:fld>
            <a:endParaRPr lang="es-ES" altLang="en-US"/>
          </a:p>
        </p:txBody>
      </p:sp>
    </p:spTree>
    <p:extLst>
      <p:ext uri="{BB962C8B-B14F-4D97-AF65-F5344CB8AC3E}">
        <p14:creationId xmlns:p14="http://schemas.microsoft.com/office/powerpoint/2010/main" val="391795252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721" y="711200"/>
            <a:ext cx="60944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8000" smtClean="0"/>
              <a:t>“</a:t>
            </a:r>
          </a:p>
        </p:txBody>
      </p:sp>
      <p:sp>
        <p:nvSpPr>
          <p:cNvPr id="6" name="TextBox 5"/>
          <p:cNvSpPr txBox="1">
            <a:spLocks noChangeArrowheads="1"/>
          </p:cNvSpPr>
          <p:nvPr/>
        </p:nvSpPr>
        <p:spPr bwMode="auto">
          <a:xfrm>
            <a:off x="10258928" y="2768600"/>
            <a:ext cx="60944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smtClean="0"/>
              <a:t>”</a:t>
            </a:r>
          </a:p>
        </p:txBody>
      </p:sp>
      <p:sp>
        <p:nvSpPr>
          <p:cNvPr id="2" name="Title 1"/>
          <p:cNvSpPr>
            <a:spLocks noGrp="1"/>
          </p:cNvSpPr>
          <p:nvPr>
            <p:ph type="title"/>
          </p:nvPr>
        </p:nvSpPr>
        <p:spPr>
          <a:xfrm>
            <a:off x="1141415" y="533400"/>
            <a:ext cx="9143999" cy="2895600"/>
          </a:xfrm>
        </p:spPr>
        <p:txBody>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711015" y="3886200"/>
            <a:ext cx="8507599" cy="1049866"/>
          </a:xfrm>
        </p:spPr>
        <p:txBody>
          <a:bodyPr rtlCol="0" anchor="b">
            <a:normAutofit/>
          </a:bodyPr>
          <a:lstStyle>
            <a:lvl1pPr>
              <a:buNone/>
              <a:defRPr lang="en-US" sz="2000" b="0" cap="all" dirty="0">
                <a:ln w="3175" cmpd="sng">
                  <a:noFill/>
                </a:ln>
                <a:solidFill>
                  <a:schemeClr val="tx1"/>
                </a:solidFill>
                <a:effectLst/>
              </a:defRPr>
            </a:lvl1pPr>
          </a:lstStyle>
          <a:p>
            <a:pPr lvl="0"/>
            <a:r>
              <a:rPr lang="en-US" smtClean="0"/>
              <a:t>Edit Master text styles</a:t>
            </a:r>
          </a:p>
        </p:txBody>
      </p:sp>
      <p:sp>
        <p:nvSpPr>
          <p:cNvPr id="3" name="Text Placeholder 2"/>
          <p:cNvSpPr>
            <a:spLocks noGrp="1"/>
          </p:cNvSpPr>
          <p:nvPr>
            <p:ph type="body" idx="1"/>
          </p:nvPr>
        </p:nvSpPr>
        <p:spPr>
          <a:xfrm>
            <a:off x="711015" y="4953000"/>
            <a:ext cx="8507597"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endParaRPr lang="es-ES" altLang="en-US"/>
          </a:p>
        </p:txBody>
      </p:sp>
      <p:sp>
        <p:nvSpPr>
          <p:cNvPr id="8" name="Footer Placeholder 4"/>
          <p:cNvSpPr>
            <a:spLocks noGrp="1"/>
          </p:cNvSpPr>
          <p:nvPr>
            <p:ph type="ftr" sz="quarter" idx="15"/>
          </p:nvPr>
        </p:nvSpPr>
        <p:spPr/>
        <p:txBody>
          <a:bodyPr/>
          <a:lstStyle>
            <a:lvl1pPr>
              <a:defRPr/>
            </a:lvl1pPr>
          </a:lstStyle>
          <a:p>
            <a:pPr>
              <a:defRPr/>
            </a:pPr>
            <a:endParaRPr lang="es-ES" altLang="en-US"/>
          </a:p>
        </p:txBody>
      </p:sp>
      <p:sp>
        <p:nvSpPr>
          <p:cNvPr id="9" name="Slide Number Placeholder 5"/>
          <p:cNvSpPr>
            <a:spLocks noGrp="1"/>
          </p:cNvSpPr>
          <p:nvPr>
            <p:ph type="sldNum" sz="quarter" idx="16"/>
          </p:nvPr>
        </p:nvSpPr>
        <p:spPr/>
        <p:txBody>
          <a:bodyPr/>
          <a:lstStyle>
            <a:lvl1pPr>
              <a:defRPr/>
            </a:lvl1pPr>
          </a:lstStyle>
          <a:p>
            <a:pPr>
              <a:defRPr/>
            </a:pPr>
            <a:fld id="{E19076BE-823B-4525-ADE9-DBFAD395DF46}" type="slidenum">
              <a:rPr lang="es-ES" altLang="en-US"/>
              <a:pPr>
                <a:defRPr/>
              </a:pPr>
              <a:t>‹#›</a:t>
            </a:fld>
            <a:endParaRPr lang="es-ES" altLang="en-US"/>
          </a:p>
        </p:txBody>
      </p:sp>
    </p:spTree>
    <p:extLst>
      <p:ext uri="{BB962C8B-B14F-4D97-AF65-F5344CB8AC3E}">
        <p14:creationId xmlns:p14="http://schemas.microsoft.com/office/powerpoint/2010/main" val="289967131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11015" y="533400"/>
            <a:ext cx="10031598" cy="2895600"/>
          </a:xfrm>
        </p:spPr>
        <p:txBody>
          <a:bodyPr/>
          <a:lstStyle>
            <a:lvl1pPr>
              <a:defRPr lang="en-US" sz="2800" b="0" dirty="0"/>
            </a:lvl1pPr>
          </a:lstStyle>
          <a:p>
            <a:pPr lvl="0"/>
            <a:r>
              <a:rPr lang="en-US" smtClean="0"/>
              <a:t>Click to edit Master title style</a:t>
            </a:r>
            <a:endParaRPr lang="en-US" dirty="0"/>
          </a:p>
        </p:txBody>
      </p:sp>
      <p:sp>
        <p:nvSpPr>
          <p:cNvPr id="10" name="Text Placeholder 9"/>
          <p:cNvSpPr>
            <a:spLocks noGrp="1"/>
          </p:cNvSpPr>
          <p:nvPr>
            <p:ph type="body" sz="quarter" idx="13"/>
          </p:nvPr>
        </p:nvSpPr>
        <p:spPr>
          <a:xfrm>
            <a:off x="711015" y="3928534"/>
            <a:ext cx="8507599" cy="838200"/>
          </a:xfrm>
        </p:spPr>
        <p:txBody>
          <a:bodyPr rtlCol="0" anchor="b">
            <a:normAutofit/>
          </a:bodyPr>
          <a:lstStyle>
            <a:lvl1pPr>
              <a:buNone/>
              <a:defRPr lang="en-US" sz="2000" b="0" cap="all" dirty="0">
                <a:ln w="3175" cmpd="sng">
                  <a:noFill/>
                </a:ln>
                <a:solidFill>
                  <a:schemeClr val="tx1"/>
                </a:solidFill>
                <a:effectLst/>
              </a:defRPr>
            </a:lvl1pPr>
          </a:lstStyle>
          <a:p>
            <a:pPr lvl="0"/>
            <a:r>
              <a:rPr lang="en-US" smtClean="0"/>
              <a:t>Edit Master text styles</a:t>
            </a:r>
          </a:p>
        </p:txBody>
      </p:sp>
      <p:sp>
        <p:nvSpPr>
          <p:cNvPr id="3" name="Text Placeholder 2"/>
          <p:cNvSpPr>
            <a:spLocks noGrp="1"/>
          </p:cNvSpPr>
          <p:nvPr>
            <p:ph type="body" idx="1"/>
          </p:nvPr>
        </p:nvSpPr>
        <p:spPr>
          <a:xfrm>
            <a:off x="711015" y="4766736"/>
            <a:ext cx="8507597"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Date Placeholder 3"/>
          <p:cNvSpPr>
            <a:spLocks noGrp="1"/>
          </p:cNvSpPr>
          <p:nvPr>
            <p:ph type="dt" sz="half" idx="14"/>
          </p:nvPr>
        </p:nvSpPr>
        <p:spPr/>
        <p:txBody>
          <a:bodyPr/>
          <a:lstStyle>
            <a:lvl1pPr>
              <a:defRPr/>
            </a:lvl1pPr>
          </a:lstStyle>
          <a:p>
            <a:pPr>
              <a:defRPr/>
            </a:pPr>
            <a:endParaRPr lang="es-ES" altLang="en-US"/>
          </a:p>
        </p:txBody>
      </p:sp>
      <p:sp>
        <p:nvSpPr>
          <p:cNvPr id="6" name="Footer Placeholder 4"/>
          <p:cNvSpPr>
            <a:spLocks noGrp="1"/>
          </p:cNvSpPr>
          <p:nvPr>
            <p:ph type="ftr" sz="quarter" idx="15"/>
          </p:nvPr>
        </p:nvSpPr>
        <p:spPr/>
        <p:txBody>
          <a:bodyPr/>
          <a:lstStyle>
            <a:lvl1pPr>
              <a:defRPr/>
            </a:lvl1pPr>
          </a:lstStyle>
          <a:p>
            <a:pPr>
              <a:defRPr/>
            </a:pPr>
            <a:endParaRPr lang="es-ES" altLang="en-US"/>
          </a:p>
        </p:txBody>
      </p:sp>
      <p:sp>
        <p:nvSpPr>
          <p:cNvPr id="7" name="Slide Number Placeholder 5"/>
          <p:cNvSpPr>
            <a:spLocks noGrp="1"/>
          </p:cNvSpPr>
          <p:nvPr>
            <p:ph type="sldNum" sz="quarter" idx="16"/>
          </p:nvPr>
        </p:nvSpPr>
        <p:spPr/>
        <p:txBody>
          <a:bodyPr/>
          <a:lstStyle>
            <a:lvl1pPr>
              <a:defRPr/>
            </a:lvl1pPr>
          </a:lstStyle>
          <a:p>
            <a:pPr>
              <a:defRPr/>
            </a:pPr>
            <a:fld id="{6F804139-027E-4483-BF91-D199C309C04C}" type="slidenum">
              <a:rPr lang="es-ES" altLang="en-US"/>
              <a:pPr>
                <a:defRPr/>
              </a:pPr>
              <a:t>‹#›</a:t>
            </a:fld>
            <a:endParaRPr lang="es-ES" altLang="en-US"/>
          </a:p>
        </p:txBody>
      </p:sp>
    </p:spTree>
    <p:extLst>
      <p:ext uri="{BB962C8B-B14F-4D97-AF65-F5344CB8AC3E}">
        <p14:creationId xmlns:p14="http://schemas.microsoft.com/office/powerpoint/2010/main" val="69314510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1015" y="4495800"/>
            <a:ext cx="8737547" cy="1524000"/>
          </a:xfrm>
        </p:spPr>
        <p:txBody>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11015" y="533401"/>
            <a:ext cx="8737547" cy="376767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97E4B621-81AA-402E-A48A-C142534B4071}" type="slidenum">
              <a:rPr lang="es-ES" altLang="en-US"/>
              <a:pPr>
                <a:defRPr/>
              </a:pPr>
              <a:t>‹#›</a:t>
            </a:fld>
            <a:endParaRPr lang="es-ES" altLang="en-US"/>
          </a:p>
        </p:txBody>
      </p:sp>
    </p:spTree>
    <p:extLst>
      <p:ext uri="{BB962C8B-B14F-4D97-AF65-F5344CB8AC3E}">
        <p14:creationId xmlns:p14="http://schemas.microsoft.com/office/powerpoint/2010/main" val="222860057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2928" y="533400"/>
            <a:ext cx="2724882" cy="4419600"/>
          </a:xfrm>
        </p:spPr>
        <p:txBody>
          <a:bodyPr vert="eaVert"/>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11015" y="533400"/>
            <a:ext cx="7797985" cy="5486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s-ES" altLang="en-US"/>
          </a:p>
        </p:txBody>
      </p:sp>
      <p:sp>
        <p:nvSpPr>
          <p:cNvPr id="5" name="Footer Placeholder 4"/>
          <p:cNvSpPr>
            <a:spLocks noGrp="1"/>
          </p:cNvSpPr>
          <p:nvPr>
            <p:ph type="ftr" sz="quarter" idx="11"/>
          </p:nvPr>
        </p:nvSpPr>
        <p:spPr/>
        <p:txBody>
          <a:bodyPr/>
          <a:lstStyle>
            <a:lvl1pPr>
              <a:defRPr/>
            </a:lvl1pPr>
          </a:lstStyle>
          <a:p>
            <a:pPr>
              <a:defRPr/>
            </a:pPr>
            <a:endParaRPr lang="es-ES" altLang="en-US"/>
          </a:p>
        </p:txBody>
      </p:sp>
      <p:sp>
        <p:nvSpPr>
          <p:cNvPr id="6" name="Slide Number Placeholder 5"/>
          <p:cNvSpPr>
            <a:spLocks noGrp="1"/>
          </p:cNvSpPr>
          <p:nvPr>
            <p:ph type="sldNum" sz="quarter" idx="12"/>
          </p:nvPr>
        </p:nvSpPr>
        <p:spPr/>
        <p:txBody>
          <a:bodyPr/>
          <a:lstStyle>
            <a:lvl1pPr>
              <a:defRPr/>
            </a:lvl1pPr>
          </a:lstStyle>
          <a:p>
            <a:pPr>
              <a:defRPr/>
            </a:pPr>
            <a:fld id="{689690BA-D289-4A12-95AB-F4984ED27FB0}" type="slidenum">
              <a:rPr lang="es-ES" altLang="en-US"/>
              <a:pPr>
                <a:defRPr/>
              </a:pPr>
              <a:t>‹#›</a:t>
            </a:fld>
            <a:endParaRPr lang="es-ES" altLang="en-US"/>
          </a:p>
        </p:txBody>
      </p:sp>
    </p:spTree>
    <p:extLst>
      <p:ext uri="{BB962C8B-B14F-4D97-AF65-F5344CB8AC3E}">
        <p14:creationId xmlns:p14="http://schemas.microsoft.com/office/powerpoint/2010/main" val="308286489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179734" y="2784475"/>
            <a:ext cx="5021796"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6179734" y="4497070"/>
            <a:ext cx="5021796"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986110" y="2784475"/>
            <a:ext cx="5021796"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986110" y="4497070"/>
            <a:ext cx="5021796"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4"/>
          <p:cNvSpPr>
            <a:spLocks noGrp="1"/>
          </p:cNvSpPr>
          <p:nvPr>
            <p:ph type="dt" sz="half" idx="16"/>
          </p:nvPr>
        </p:nvSpPr>
        <p:spPr/>
        <p:txBody>
          <a:bodyPr/>
          <a:lstStyle>
            <a:lvl1pPr>
              <a:defRPr/>
            </a:lvl1pPr>
          </a:lstStyle>
          <a:p>
            <a:pPr>
              <a:defRPr/>
            </a:pPr>
            <a:fld id="{3406BEC0-B397-4C15-8EF8-0283BDF77264}" type="datetimeFigureOut">
              <a:rPr lang="en-US"/>
              <a:pPr>
                <a:defRPr/>
              </a:pPr>
              <a:t>8/17/2017</a:t>
            </a:fld>
            <a:endParaRPr 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2" name="Slide Number Placeholder 6"/>
          <p:cNvSpPr>
            <a:spLocks noGrp="1"/>
          </p:cNvSpPr>
          <p:nvPr>
            <p:ph type="sldNum" sz="quarter" idx="18"/>
          </p:nvPr>
        </p:nvSpPr>
        <p:spPr/>
        <p:txBody>
          <a:bodyPr/>
          <a:lstStyle>
            <a:lvl1pPr>
              <a:defRPr/>
            </a:lvl1pPr>
          </a:lstStyle>
          <a:p>
            <a:pPr>
              <a:defRPr/>
            </a:pPr>
            <a:fld id="{04AB79B3-CE2D-43C6-9DBC-F04D69274957}" type="slidenum">
              <a:rPr lang="en-US"/>
              <a:pPr>
                <a:defRPr/>
              </a:pPr>
              <a:t>‹#›</a:t>
            </a:fld>
            <a:endParaRPr lang="en-US"/>
          </a:p>
        </p:txBody>
      </p:sp>
    </p:spTree>
    <p:extLst>
      <p:ext uri="{BB962C8B-B14F-4D97-AF65-F5344CB8AC3E}">
        <p14:creationId xmlns:p14="http://schemas.microsoft.com/office/powerpoint/2010/main" val="153774756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Slide with Pictur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08997" y="5637364"/>
            <a:ext cx="6522748" cy="534836"/>
          </a:xfrm>
        </p:spPr>
        <p:txBody>
          <a:bodyPr>
            <a:normAutofit/>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8" name="Picture Placeholder 7"/>
          <p:cNvSpPr>
            <a:spLocks noGrp="1"/>
          </p:cNvSpPr>
          <p:nvPr>
            <p:ph type="pic" sz="quarter" idx="13"/>
          </p:nvPr>
        </p:nvSpPr>
        <p:spPr>
          <a:xfrm>
            <a:off x="5149778" y="342900"/>
            <a:ext cx="6581966" cy="3840480"/>
          </a:xfrm>
          <a:solidFill>
            <a:schemeClr val="bg1">
              <a:lumMod val="50000"/>
              <a:lumOff val="50000"/>
            </a:schemeClr>
          </a:solidFill>
          <a:ln w="63500">
            <a:solidFill>
              <a:schemeClr val="bg1"/>
            </a:solidFill>
            <a:miter lim="800000"/>
          </a:ln>
        </p:spPr>
        <p:txBody>
          <a:bodyPr tIns="365760" rtlCol="0">
            <a:normAutofit/>
          </a:bodyPr>
          <a:lstStyle>
            <a:lvl1pPr marL="0" indent="0" algn="ctr">
              <a:buNone/>
              <a:defRPr/>
            </a:lvl1pPr>
          </a:lstStyle>
          <a:p>
            <a:pPr lvl="0"/>
            <a:r>
              <a:rPr lang="en-US" noProof="0" smtClean="0"/>
              <a:t>Click icon to add picture</a:t>
            </a:r>
            <a:endParaRPr lang="en-US" noProof="0"/>
          </a:p>
        </p:txBody>
      </p:sp>
      <p:sp>
        <p:nvSpPr>
          <p:cNvPr id="9" name="Picture Placeholder 7"/>
          <p:cNvSpPr>
            <a:spLocks noGrp="1"/>
          </p:cNvSpPr>
          <p:nvPr>
            <p:ph type="pic" sz="quarter" idx="14"/>
          </p:nvPr>
        </p:nvSpPr>
        <p:spPr>
          <a:xfrm rot="21360920">
            <a:off x="630310" y="924313"/>
            <a:ext cx="3839480" cy="5120640"/>
          </a:xfrm>
          <a:solidFill>
            <a:schemeClr val="bg1">
              <a:lumMod val="50000"/>
              <a:lumOff val="50000"/>
            </a:schemeClr>
          </a:solidFill>
          <a:ln w="63500">
            <a:solidFill>
              <a:schemeClr val="bg1"/>
            </a:solidFill>
            <a:miter lim="800000"/>
          </a:ln>
        </p:spPr>
        <p:txBody>
          <a:bodyPr tIns="365760" rtlCol="0">
            <a:normAutofit/>
          </a:bodyPr>
          <a:lstStyle>
            <a:lvl1pPr marL="0" indent="0" algn="ctr">
              <a:buNone/>
              <a:defRPr/>
            </a:lvl1pPr>
          </a:lstStyle>
          <a:p>
            <a:pPr lvl="0"/>
            <a:r>
              <a:rPr lang="en-US" noProof="0" smtClean="0"/>
              <a:t>Click icon to add picture</a:t>
            </a:r>
            <a:endParaRPr lang="en-US" noProof="0"/>
          </a:p>
        </p:txBody>
      </p:sp>
      <p:sp>
        <p:nvSpPr>
          <p:cNvPr id="2" name="Title 1"/>
          <p:cNvSpPr>
            <a:spLocks noGrp="1"/>
          </p:cNvSpPr>
          <p:nvPr>
            <p:ph type="ctrTitle"/>
          </p:nvPr>
        </p:nvSpPr>
        <p:spPr>
          <a:xfrm>
            <a:off x="5208997" y="4200633"/>
            <a:ext cx="6522748" cy="1370190"/>
          </a:xfrm>
        </p:spPr>
        <p:txBody>
          <a:bodyPr anchor="b"/>
          <a:lstStyle>
            <a:lvl1pPr algn="l">
              <a:defRPr sz="3300">
                <a:solidFill>
                  <a:schemeClr val="accent1"/>
                </a:solidFill>
              </a:defRPr>
            </a:lvl1pPr>
          </a:lstStyle>
          <a:p>
            <a:r>
              <a:rPr lang="en-US" smtClean="0"/>
              <a:t>Click to edit Master title style</a:t>
            </a:r>
            <a:endParaRPr lang="en-US"/>
          </a:p>
        </p:txBody>
      </p:sp>
      <p:sp>
        <p:nvSpPr>
          <p:cNvPr id="6" name="Date Placeholder 3"/>
          <p:cNvSpPr>
            <a:spLocks noGrp="1"/>
          </p:cNvSpPr>
          <p:nvPr>
            <p:ph type="dt" sz="half" idx="15"/>
          </p:nvPr>
        </p:nvSpPr>
        <p:spPr/>
        <p:txBody>
          <a:bodyPr/>
          <a:lstStyle>
            <a:lvl1pPr>
              <a:defRPr/>
            </a:lvl1pPr>
          </a:lstStyle>
          <a:p>
            <a:pPr>
              <a:defRPr/>
            </a:pPr>
            <a:fld id="{DBFA9B1E-4D06-4AA4-9CB0-58F877E4C76D}" type="datetimeFigureOut">
              <a:rPr lang="en-US"/>
              <a:pPr>
                <a:defRPr/>
              </a:pPr>
              <a:t>8/17/2017</a:t>
            </a:fld>
            <a:endParaRPr lang="en-US"/>
          </a:p>
        </p:txBody>
      </p:sp>
      <p:sp>
        <p:nvSpPr>
          <p:cNvPr id="7" name="Footer Placeholder 4"/>
          <p:cNvSpPr>
            <a:spLocks noGrp="1"/>
          </p:cNvSpPr>
          <p:nvPr>
            <p:ph type="ftr" sz="quarter" idx="16"/>
          </p:nvPr>
        </p:nvSpPr>
        <p:spPr/>
        <p:txBody>
          <a:bodyPr/>
          <a:lstStyle>
            <a:lvl1pPr>
              <a:defRPr/>
            </a:lvl1pPr>
          </a:lstStyle>
          <a:p>
            <a:pPr>
              <a:defRPr/>
            </a:pPr>
            <a:endParaRPr lang="en-US"/>
          </a:p>
        </p:txBody>
      </p:sp>
      <p:sp>
        <p:nvSpPr>
          <p:cNvPr id="10" name="Slide Number Placeholder 5"/>
          <p:cNvSpPr>
            <a:spLocks noGrp="1"/>
          </p:cNvSpPr>
          <p:nvPr>
            <p:ph type="sldNum" sz="quarter" idx="17"/>
          </p:nvPr>
        </p:nvSpPr>
        <p:spPr/>
        <p:txBody>
          <a:bodyPr/>
          <a:lstStyle>
            <a:lvl1pPr>
              <a:defRPr/>
            </a:lvl1pPr>
          </a:lstStyle>
          <a:p>
            <a:pPr>
              <a:defRPr/>
            </a:pPr>
            <a:fld id="{6A0F60D6-8527-4A23-BADC-0705618414AA}" type="slidenum">
              <a:rPr lang="en-US"/>
              <a:pPr>
                <a:defRPr/>
              </a:pPr>
              <a:t>‹#›</a:t>
            </a:fld>
            <a:endParaRPr lang="en-US"/>
          </a:p>
        </p:txBody>
      </p:sp>
    </p:spTree>
    <p:extLst>
      <p:ext uri="{BB962C8B-B14F-4D97-AF65-F5344CB8AC3E}">
        <p14:creationId xmlns:p14="http://schemas.microsoft.com/office/powerpoint/2010/main" val="256181055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Horizontal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CEF9A-E7B3-4517-8038-65BEB7915A49}" type="datetimeFigureOut">
              <a:rPr lang="en-US" smtClean="0"/>
              <a:t>8/17/2017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C2412F-EBA6-4A6D-A4D4-2B90367D5631}" type="slidenum">
              <a:rPr lang="en-US" smtClean="0"/>
              <a:t>‹#›</a:t>
            </a:fld>
            <a:endParaRPr lang="en-US"/>
          </a:p>
        </p:txBody>
      </p:sp>
      <p:sp>
        <p:nvSpPr>
          <p:cNvPr id="5" name="Rectangle 4"/>
          <p:cNvSpPr/>
          <p:nvPr/>
        </p:nvSpPr>
        <p:spPr bwMode="hidden">
          <a:xfrm>
            <a:off x="990" y="685800"/>
            <a:ext cx="12187835" cy="54864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Rectangle 5"/>
          <p:cNvSpPr/>
          <p:nvPr/>
        </p:nvSpPr>
        <p:spPr>
          <a:xfrm>
            <a:off x="0" y="6172200"/>
            <a:ext cx="12188825" cy="152400"/>
          </a:xfrm>
          <a:prstGeom prst="rect">
            <a:avLst/>
          </a:prstGeom>
          <a:gradFill flip="none" rotWithShape="1">
            <a:gsLst>
              <a:gs pos="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Rectangle 6"/>
          <p:cNvSpPr/>
          <p:nvPr/>
        </p:nvSpPr>
        <p:spPr>
          <a:xfrm>
            <a:off x="0" y="533400"/>
            <a:ext cx="12188825" cy="152400"/>
          </a:xfrm>
          <a:prstGeom prst="rect">
            <a:avLst/>
          </a:prstGeom>
          <a:gradFill flip="none" rotWithShape="1">
            <a:gsLst>
              <a:gs pos="0">
                <a:schemeClr val="accent1"/>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Picture Placeholder 7"/>
          <p:cNvSpPr>
            <a:spLocks noGrp="1"/>
          </p:cNvSpPr>
          <p:nvPr>
            <p:ph type="pic" sz="quarter" idx="13"/>
          </p:nvPr>
        </p:nvSpPr>
        <p:spPr>
          <a:xfrm>
            <a:off x="457081" y="992124"/>
            <a:ext cx="11274663" cy="4873752"/>
          </a:xfrm>
          <a:solidFill>
            <a:schemeClr val="bg1">
              <a:lumMod val="50000"/>
              <a:lumOff val="50000"/>
            </a:schemeClr>
          </a:solidFill>
          <a:ln w="63500">
            <a:solidFill>
              <a:schemeClr val="bg1"/>
            </a:solidFill>
            <a:miter lim="800000"/>
          </a:ln>
        </p:spPr>
        <p:txBody>
          <a:bodyPr tIns="365760"/>
          <a:lstStyle>
            <a:lvl1pPr marL="0" indent="0" algn="ctr">
              <a:buNone/>
              <a:defRPr/>
            </a:lvl1pPr>
          </a:lstStyle>
          <a:p>
            <a:r>
              <a:rPr lang="en-US" smtClean="0"/>
              <a:t>Click icon to add picture</a:t>
            </a:r>
            <a:endParaRPr lang="en-US"/>
          </a:p>
        </p:txBody>
      </p:sp>
    </p:spTree>
    <p:extLst>
      <p:ext uri="{BB962C8B-B14F-4D97-AF65-F5344CB8AC3E}">
        <p14:creationId xmlns:p14="http://schemas.microsoft.com/office/powerpoint/2010/main" val="313682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hree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990" y="685243"/>
            <a:ext cx="12187835" cy="1371600"/>
          </a:xfrm>
          <a:prstGeom prst="rect">
            <a:avLst/>
          </a:prstGeom>
          <a:gradFill>
            <a:gsLst>
              <a:gs pos="35000">
                <a:schemeClr val="bg1">
                  <a:lumMod val="65000"/>
                  <a:lumOff val="35000"/>
                  <a:alpha val="60000"/>
                </a:schemeClr>
              </a:gs>
              <a:gs pos="0">
                <a:schemeClr val="tx2">
                  <a:alpha val="90000"/>
                  <a:lumMod val="0"/>
                </a:schemeClr>
              </a:gs>
              <a:gs pos="100000">
                <a:schemeClr val="bg1">
                  <a:lumMod val="65000"/>
                  <a:lumOff val="35000"/>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Rectangle 9"/>
          <p:cNvSpPr/>
          <p:nvPr/>
        </p:nvSpPr>
        <p:spPr>
          <a:xfrm>
            <a:off x="0" y="533400"/>
            <a:ext cx="12188825" cy="152400"/>
          </a:xfrm>
          <a:prstGeom prst="rect">
            <a:avLst/>
          </a:prstGeom>
          <a:gradFill flip="none" rotWithShape="1">
            <a:gsLst>
              <a:gs pos="0">
                <a:schemeClr val="accent4"/>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a:xfrm>
            <a:off x="837982" y="827089"/>
            <a:ext cx="4852372" cy="1143869"/>
          </a:xfrm>
        </p:spPr>
        <p:txBody>
          <a:bodyPr anchor="ctr"/>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6088663" y="533400"/>
            <a:ext cx="5643081" cy="3931920"/>
          </a:xfrm>
          <a:solidFill>
            <a:schemeClr val="bg1">
              <a:lumMod val="50000"/>
              <a:lumOff val="50000"/>
            </a:schemeClr>
          </a:solidFill>
          <a:ln w="63500">
            <a:solidFill>
              <a:schemeClr val="bg1"/>
            </a:solidFill>
            <a:miter lim="800000"/>
          </a:ln>
        </p:spPr>
        <p:txBody>
          <a:bodyPr tIns="274320">
            <a:normAutofit/>
          </a:bodyPr>
          <a:lstStyle>
            <a:lvl1pPr marL="0" indent="0" algn="ctr">
              <a:buNone/>
              <a:defRPr sz="23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a:p>
        </p:txBody>
      </p:sp>
      <p:sp>
        <p:nvSpPr>
          <p:cNvPr id="4" name="Text Placeholder 3"/>
          <p:cNvSpPr>
            <a:spLocks noGrp="1"/>
          </p:cNvSpPr>
          <p:nvPr>
            <p:ph type="body" sz="half" idx="2"/>
          </p:nvPr>
        </p:nvSpPr>
        <p:spPr>
          <a:xfrm>
            <a:off x="6537119" y="4693204"/>
            <a:ext cx="4813724" cy="1478996"/>
          </a:xfrm>
        </p:spPr>
        <p:txBody>
          <a:bodyPr>
            <a:normAutofit/>
          </a:bodyPr>
          <a:lstStyle>
            <a:lvl1pPr marL="0" indent="0">
              <a:buNone/>
              <a:defRPr sz="1799">
                <a:solidFill>
                  <a:schemeClr val="accent5"/>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9CEF9A-E7B3-4517-8038-65BEB7915A49}" type="datetimeFigureOut">
              <a:rPr lang="en-US" smtClean="0"/>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2412F-EBA6-4A6D-A4D4-2B90367D5631}" type="slidenum">
              <a:rPr lang="en-US" smtClean="0"/>
              <a:t>‹#›</a:t>
            </a:fld>
            <a:endParaRPr lang="en-US"/>
          </a:p>
        </p:txBody>
      </p:sp>
      <p:sp>
        <p:nvSpPr>
          <p:cNvPr id="15" name="Picture Placeholder 2"/>
          <p:cNvSpPr>
            <a:spLocks noGrp="1"/>
          </p:cNvSpPr>
          <p:nvPr>
            <p:ph type="pic" idx="14"/>
          </p:nvPr>
        </p:nvSpPr>
        <p:spPr>
          <a:xfrm rot="195460">
            <a:off x="3227141" y="2470557"/>
            <a:ext cx="2376821"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3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a:p>
        </p:txBody>
      </p:sp>
      <p:sp>
        <p:nvSpPr>
          <p:cNvPr id="14" name="Picture Placeholder 2"/>
          <p:cNvSpPr>
            <a:spLocks noGrp="1"/>
          </p:cNvSpPr>
          <p:nvPr>
            <p:ph type="pic" idx="13"/>
          </p:nvPr>
        </p:nvSpPr>
        <p:spPr>
          <a:xfrm rot="21394454">
            <a:off x="792494" y="2816440"/>
            <a:ext cx="2376821" cy="3108960"/>
          </a:xfrm>
          <a:solidFill>
            <a:schemeClr val="bg1">
              <a:lumMod val="50000"/>
              <a:lumOff val="50000"/>
            </a:schemeClr>
          </a:solidFill>
          <a:ln w="63500">
            <a:solidFill>
              <a:schemeClr val="bg1"/>
            </a:solidFill>
            <a:miter lim="800000"/>
          </a:ln>
        </p:spPr>
        <p:txBody>
          <a:bodyPr tIns="274320">
            <a:normAutofit/>
          </a:bodyPr>
          <a:lstStyle>
            <a:lvl1pPr marL="0" indent="0" algn="ctr">
              <a:buNone/>
              <a:defRPr sz="23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a:p>
        </p:txBody>
      </p:sp>
    </p:spTree>
    <p:extLst>
      <p:ext uri="{BB962C8B-B14F-4D97-AF65-F5344CB8AC3E}">
        <p14:creationId xmlns:p14="http://schemas.microsoft.com/office/powerpoint/2010/main" val="416573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621" y="2194560"/>
            <a:ext cx="5332611"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593" y="2194560"/>
            <a:ext cx="5332611"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2C6F8EA-316C-41DE-B9A4-EDCC3A85ED9A}" type="datetimeFigureOut">
              <a:rPr lang="en-US" smtClean="0"/>
              <a:t>8/17/2017</a:t>
            </a:fld>
            <a:endParaRPr lang="en-US"/>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5938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3603" y="3602038"/>
            <a:ext cx="9141619"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8698C49-3398-4529-B56C-68157E8C309F}" type="datetimeFigureOut">
              <a:rPr lang="en-US"/>
              <a:pPr>
                <a:defRPr/>
              </a:pPr>
              <a:t>8/17/2017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A4B9A0-F7C6-4D5E-BD9C-859C5711F659}" type="slidenum">
              <a:rPr lang="en-US"/>
              <a:pPr>
                <a:defRPr/>
              </a:pPr>
              <a:t>‹#›</a:t>
            </a:fld>
            <a:endParaRPr lang="en-US"/>
          </a:p>
        </p:txBody>
      </p:sp>
    </p:spTree>
    <p:extLst>
      <p:ext uri="{BB962C8B-B14F-4D97-AF65-F5344CB8AC3E}">
        <p14:creationId xmlns:p14="http://schemas.microsoft.com/office/powerpoint/2010/main" val="295620280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9ECF96-EB26-43FB-AF05-8935C6D42B2E}" type="datetimeFigureOut">
              <a:rPr lang="en-US"/>
              <a:pPr>
                <a:defRPr/>
              </a:pPr>
              <a:t>8/17/2017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F8F763-D166-45F4-93C4-C22DE7CF90AE}" type="slidenum">
              <a:rPr lang="en-US"/>
              <a:pPr>
                <a:defRPr/>
              </a:pPr>
              <a:t>‹#›</a:t>
            </a:fld>
            <a:endParaRPr lang="en-US"/>
          </a:p>
        </p:txBody>
      </p:sp>
    </p:spTree>
    <p:extLst>
      <p:ext uri="{BB962C8B-B14F-4D97-AF65-F5344CB8AC3E}">
        <p14:creationId xmlns:p14="http://schemas.microsoft.com/office/powerpoint/2010/main" val="3865585303"/>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40"/>
            <a:ext cx="10512862"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634" y="4589465"/>
            <a:ext cx="10512862"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B00A56BF-915B-4CB3-9232-EEB9669F4918}" type="datetimeFigureOut">
              <a:rPr lang="en-US"/>
              <a:pPr>
                <a:defRPr/>
              </a:pPr>
              <a:t>8/17/2017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63BDCE-ABB4-49C3-AFC0-B4DC0F732540}" type="slidenum">
              <a:rPr lang="en-US"/>
              <a:pPr>
                <a:defRPr/>
              </a:pPr>
              <a:t>‹#›</a:t>
            </a:fld>
            <a:endParaRPr lang="en-US"/>
          </a:p>
        </p:txBody>
      </p:sp>
    </p:spTree>
    <p:extLst>
      <p:ext uri="{BB962C8B-B14F-4D97-AF65-F5344CB8AC3E}">
        <p14:creationId xmlns:p14="http://schemas.microsoft.com/office/powerpoint/2010/main" val="184136057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798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0592" y="1825625"/>
            <a:ext cx="518025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A32CE06-3B3E-4643-899A-F0BE0EA950CC}" type="datetimeFigureOut">
              <a:rPr lang="en-US"/>
              <a:pPr>
                <a:defRPr/>
              </a:pPr>
              <a:t>8/17/2017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96F9C4-C7E4-46CE-AC12-2E1EE63F3A3C}" type="slidenum">
              <a:rPr lang="en-US"/>
              <a:pPr>
                <a:defRPr/>
              </a:pPr>
              <a:t>‹#›</a:t>
            </a:fld>
            <a:endParaRPr lang="en-US"/>
          </a:p>
        </p:txBody>
      </p:sp>
    </p:spTree>
    <p:extLst>
      <p:ext uri="{BB962C8B-B14F-4D97-AF65-F5344CB8AC3E}">
        <p14:creationId xmlns:p14="http://schemas.microsoft.com/office/powerpoint/2010/main" val="1767669491"/>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7"/>
            <a:ext cx="10512862"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571" y="1681163"/>
            <a:ext cx="5156443"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39571" y="2505075"/>
            <a:ext cx="515644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95EBF77-88AE-4051-B927-50F15D6CE66A}" type="datetimeFigureOut">
              <a:rPr lang="en-US"/>
              <a:pPr>
                <a:defRPr/>
              </a:pPr>
              <a:t>8/17/2017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C47CD09-D7D2-4D77-8DC7-8A71C9EDCF5A}" type="slidenum">
              <a:rPr lang="en-US"/>
              <a:pPr>
                <a:defRPr/>
              </a:pPr>
              <a:t>‹#›</a:t>
            </a:fld>
            <a:endParaRPr lang="en-US"/>
          </a:p>
        </p:txBody>
      </p:sp>
    </p:spTree>
    <p:extLst>
      <p:ext uri="{BB962C8B-B14F-4D97-AF65-F5344CB8AC3E}">
        <p14:creationId xmlns:p14="http://schemas.microsoft.com/office/powerpoint/2010/main" val="1707848213"/>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285E167-8667-4274-9038-256BB91EE713}" type="datetimeFigureOut">
              <a:rPr lang="en-US"/>
              <a:pPr>
                <a:defRPr/>
              </a:pPr>
              <a:t>8/17/2017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83B11B1-76F0-4093-9886-15BCA0F0A772}" type="slidenum">
              <a:rPr lang="en-US"/>
              <a:pPr>
                <a:defRPr/>
              </a:pPr>
              <a:t>‹#›</a:t>
            </a:fld>
            <a:endParaRPr lang="en-US"/>
          </a:p>
        </p:txBody>
      </p:sp>
    </p:spTree>
    <p:extLst>
      <p:ext uri="{BB962C8B-B14F-4D97-AF65-F5344CB8AC3E}">
        <p14:creationId xmlns:p14="http://schemas.microsoft.com/office/powerpoint/2010/main" val="423671667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1CABD5-8DE1-4F6F-9BE5-A7679C41A311}" type="datetimeFigureOut">
              <a:rPr lang="en-US"/>
              <a:pPr>
                <a:defRPr/>
              </a:pPr>
              <a:t>8/17/2017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801164D-E563-4FF8-870F-C2D96F608959}" type="slidenum">
              <a:rPr lang="en-US"/>
              <a:pPr>
                <a:defRPr/>
              </a:pPr>
              <a:t>‹#›</a:t>
            </a:fld>
            <a:endParaRPr lang="en-US"/>
          </a:p>
        </p:txBody>
      </p:sp>
    </p:spTree>
    <p:extLst>
      <p:ext uri="{BB962C8B-B14F-4D97-AF65-F5344CB8AC3E}">
        <p14:creationId xmlns:p14="http://schemas.microsoft.com/office/powerpoint/2010/main" val="330642662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69" y="457200"/>
            <a:ext cx="3931213"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1838" y="987427"/>
            <a:ext cx="617059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569" y="2057400"/>
            <a:ext cx="393121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B98B46A-011A-4910-BBAA-5159E7F8A3EE}" type="datetimeFigureOut">
              <a:rPr lang="en-US"/>
              <a:pPr>
                <a:defRPr/>
              </a:pPr>
              <a:t>8/17/2017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FD36B9-BD63-400F-AAC3-99FA2FAF70F3}" type="slidenum">
              <a:rPr lang="en-US"/>
              <a:pPr>
                <a:defRPr/>
              </a:pPr>
              <a:t>‹#›</a:t>
            </a:fld>
            <a:endParaRPr lang="en-US"/>
          </a:p>
        </p:txBody>
      </p:sp>
    </p:spTree>
    <p:extLst>
      <p:ext uri="{BB962C8B-B14F-4D97-AF65-F5344CB8AC3E}">
        <p14:creationId xmlns:p14="http://schemas.microsoft.com/office/powerpoint/2010/main" val="83842560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69" y="457200"/>
            <a:ext cx="3931213"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1838" y="987427"/>
            <a:ext cx="6170593"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569" y="2057400"/>
            <a:ext cx="393121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7283D612-C808-46CA-BF18-D4AAB5FAE3F7}" type="datetimeFigureOut">
              <a:rPr lang="en-US"/>
              <a:pPr>
                <a:defRPr/>
              </a:pPr>
              <a:t>8/17/2017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1F609D-E3C5-44A0-B160-B94A27AA2ECF}" type="slidenum">
              <a:rPr lang="en-US"/>
              <a:pPr>
                <a:defRPr/>
              </a:pPr>
              <a:t>‹#›</a:t>
            </a:fld>
            <a:endParaRPr lang="en-US"/>
          </a:p>
        </p:txBody>
      </p:sp>
    </p:spTree>
    <p:extLst>
      <p:ext uri="{BB962C8B-B14F-4D97-AF65-F5344CB8AC3E}">
        <p14:creationId xmlns:p14="http://schemas.microsoft.com/office/powerpoint/2010/main" val="4155122910"/>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9B1F9D-98CC-4FF0-A9EF-94E74BE01179}" type="datetimeFigureOut">
              <a:rPr lang="en-US"/>
              <a:pPr>
                <a:defRPr/>
              </a:pPr>
              <a:t>8/17/2017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8EE0FF-4539-44ED-8C9A-315703A0133B}" type="slidenum">
              <a:rPr lang="en-US"/>
              <a:pPr>
                <a:defRPr/>
              </a:pPr>
              <a:t>‹#›</a:t>
            </a:fld>
            <a:endParaRPr lang="en-US"/>
          </a:p>
        </p:txBody>
      </p:sp>
    </p:spTree>
    <p:extLst>
      <p:ext uri="{BB962C8B-B14F-4D97-AF65-F5344CB8AC3E}">
        <p14:creationId xmlns:p14="http://schemas.microsoft.com/office/powerpoint/2010/main" val="59805556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4846" y="762000"/>
            <a:ext cx="8608358"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171" y="2183802"/>
            <a:ext cx="5078668" cy="823912"/>
          </a:xfrm>
        </p:spPr>
        <p:txBody>
          <a:bodyPr anchor="b">
            <a:normAutofit/>
          </a:bodyPr>
          <a:lstStyle>
            <a:lvl1pPr marL="0" indent="0">
              <a:buNone/>
              <a:defRPr sz="27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622" y="3132667"/>
            <a:ext cx="5310392"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9133" y="2183802"/>
            <a:ext cx="5104070" cy="823912"/>
          </a:xfrm>
        </p:spPr>
        <p:txBody>
          <a:bodyPr anchor="b">
            <a:normAutofit/>
          </a:bodyPr>
          <a:lstStyle>
            <a:lvl1pPr marL="0" indent="0">
              <a:buNone/>
              <a:defRPr sz="27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3" y="3132667"/>
            <a:ext cx="5332611"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C6F8EA-316C-41DE-B9A4-EDCC3A85ED9A}" type="datetimeFigureOut">
              <a:rPr lang="en-US" smtClean="0"/>
              <a:t>8/17/2017</a:t>
            </a:fld>
            <a:endParaRPr lang="en-US"/>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81946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9" y="365125"/>
            <a:ext cx="262821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D85891-0B1E-4B3F-8996-406893991EE1}" type="datetimeFigureOut">
              <a:rPr lang="en-US"/>
              <a:pPr>
                <a:defRPr/>
              </a:pPr>
              <a:t>8/17/2017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7D38FC-4BE7-4FC8-8DEA-52989A17885D}" type="slidenum">
              <a:rPr lang="en-US"/>
              <a:pPr>
                <a:defRPr/>
              </a:pPr>
              <a:t>‹#›</a:t>
            </a:fld>
            <a:endParaRPr lang="en-US"/>
          </a:p>
        </p:txBody>
      </p:sp>
    </p:spTree>
    <p:extLst>
      <p:ext uri="{BB962C8B-B14F-4D97-AF65-F5344CB8AC3E}">
        <p14:creationId xmlns:p14="http://schemas.microsoft.com/office/powerpoint/2010/main" val="2238937069"/>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179734" y="2784475"/>
            <a:ext cx="5021796" cy="1554480"/>
          </a:xfrm>
        </p:spPr>
        <p:txBody>
          <a:bodyPr/>
          <a:lstStyle>
            <a:lvl1pPr>
              <a:defRPr sz="1350"/>
            </a:lvl1pPr>
            <a:lvl2pPr>
              <a:defRPr sz="1350"/>
            </a:lvl2pPr>
            <a:lvl3pPr>
              <a:defRPr sz="1350"/>
            </a:lvl3pPr>
            <a:lvl4pPr>
              <a:defRPr sz="1350"/>
            </a:lvl4pPr>
            <a:lvl5pPr>
              <a:defRPr sz="1350"/>
            </a:lvl5pPr>
            <a:lvl6pPr marL="1459706" indent="-170260">
              <a:defRPr sz="1200"/>
            </a:lvl6pPr>
            <a:lvl7pPr marL="1629966" indent="-170260">
              <a:defRPr sz="1200"/>
            </a:lvl7pPr>
            <a:lvl8pPr marL="1799035" indent="-170260">
              <a:defRPr sz="1200"/>
            </a:lvl8pPr>
            <a:lvl9pPr marL="1969294" indent="-170260">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6179734" y="4497070"/>
            <a:ext cx="5021796" cy="1554480"/>
          </a:xfrm>
        </p:spPr>
        <p:txBody>
          <a:bodyPr/>
          <a:lstStyle>
            <a:lvl1pPr>
              <a:defRPr sz="1350"/>
            </a:lvl1pPr>
            <a:lvl2pPr>
              <a:defRPr sz="1350"/>
            </a:lvl2pPr>
            <a:lvl3pPr>
              <a:defRPr sz="1350"/>
            </a:lvl3pPr>
            <a:lvl4pPr>
              <a:defRPr sz="1350"/>
            </a:lvl4pPr>
            <a:lvl5pPr>
              <a:defRPr sz="1350"/>
            </a:lvl5pPr>
            <a:lvl6pPr marL="1459706" indent="-176213" algn="l" defTabSz="685800"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6pPr>
            <a:lvl7pPr marL="1629966" indent="-176213" algn="l" defTabSz="685800"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7pPr>
            <a:lvl8pPr marL="1799035" indent="-176213" algn="l" defTabSz="685800"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8pPr>
            <a:lvl9pPr marL="1969294" indent="-176213" algn="l" defTabSz="685800" rtl="0" eaLnBrk="1" latinLnBrk="0" hangingPunct="1">
              <a:spcBef>
                <a:spcPct val="20000"/>
              </a:spcBef>
              <a:buSzPct val="90000"/>
              <a:buFont typeface="Wingdings" pitchFamily="2" charset="2"/>
              <a:buChar char=""/>
              <a:defRPr lang="en-US" sz="12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986110" y="2784475"/>
            <a:ext cx="5021796" cy="1554480"/>
          </a:xfrm>
        </p:spPr>
        <p:txBody>
          <a:bodyPr/>
          <a:lstStyle>
            <a:lvl1pPr>
              <a:defRPr sz="1350"/>
            </a:lvl1pPr>
            <a:lvl2pPr>
              <a:defRPr sz="1350"/>
            </a:lvl2pPr>
            <a:lvl3pPr>
              <a:defRPr sz="1350"/>
            </a:lvl3pPr>
            <a:lvl4pPr>
              <a:defRPr sz="1350"/>
            </a:lvl4pPr>
            <a:lvl5pPr>
              <a:defRPr sz="1350"/>
            </a:lvl5pPr>
            <a:lvl6pPr marL="1459706" indent="-170260">
              <a:defRPr sz="1200"/>
            </a:lvl6pPr>
            <a:lvl7pPr marL="1629966" indent="-170260">
              <a:defRPr sz="1200"/>
            </a:lvl7pPr>
            <a:lvl8pPr marL="1799035" indent="-170260">
              <a:defRPr sz="1200"/>
            </a:lvl8pPr>
            <a:lvl9pPr marL="1969294" indent="-170260">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986110" y="4497070"/>
            <a:ext cx="5021796" cy="1554480"/>
          </a:xfrm>
        </p:spPr>
        <p:txBody>
          <a:bodyPr/>
          <a:lstStyle>
            <a:lvl1pPr>
              <a:defRPr sz="1350"/>
            </a:lvl1pPr>
            <a:lvl2pPr>
              <a:defRPr sz="1350"/>
            </a:lvl2pPr>
            <a:lvl3pPr>
              <a:defRPr sz="1350"/>
            </a:lvl3pPr>
            <a:lvl4pPr>
              <a:defRPr sz="1350"/>
            </a:lvl4pPr>
            <a:lvl5pPr>
              <a:defRPr sz="1350"/>
            </a:lvl5pPr>
            <a:lvl6pPr marL="1459706" indent="-176213" algn="l" defTabSz="685800"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6pPr>
            <a:lvl7pPr marL="1629966" indent="-176213" algn="l" defTabSz="685800"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7pPr>
            <a:lvl8pPr marL="1799035" indent="-176213" algn="l" defTabSz="685800" rtl="0" eaLnBrk="1" latinLnBrk="0" hangingPunct="1">
              <a:spcBef>
                <a:spcPct val="20000"/>
              </a:spcBef>
              <a:buSzPct val="90000"/>
              <a:buFont typeface="Wingdings" pitchFamily="2" charset="2"/>
              <a:buChar char=""/>
              <a:defRPr lang="en-US" sz="1200" kern="1200" dirty="0" smtClean="0">
                <a:solidFill>
                  <a:schemeClr val="tx1">
                    <a:lumMod val="65000"/>
                    <a:lumOff val="35000"/>
                  </a:schemeClr>
                </a:solidFill>
                <a:latin typeface="+mn-lt"/>
                <a:ea typeface="+mn-ea"/>
                <a:cs typeface="+mn-cs"/>
              </a:defRPr>
            </a:lvl8pPr>
            <a:lvl9pPr marL="1969294" indent="-176213" algn="l" defTabSz="685800" rtl="0" eaLnBrk="1" latinLnBrk="0" hangingPunct="1">
              <a:spcBef>
                <a:spcPct val="20000"/>
              </a:spcBef>
              <a:buSzPct val="90000"/>
              <a:buFont typeface="Wingdings" pitchFamily="2" charset="2"/>
              <a:buChar char=""/>
              <a:defRPr lang="en-US" sz="12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pPr>
              <a:defRPr/>
            </a:pPr>
            <a:fld id="{E59D492A-9FB1-4AAB-B31C-30889D11785E}" type="datetimeFigureOut">
              <a:rPr lang="en-US"/>
              <a:pPr>
                <a:defRPr/>
              </a:pPr>
              <a:t>8/17/2017</a:t>
            </a:fld>
            <a:endParaRPr 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
        <p:nvSpPr>
          <p:cNvPr id="12" name="Slide Number Placeholder 5"/>
          <p:cNvSpPr>
            <a:spLocks noGrp="1"/>
          </p:cNvSpPr>
          <p:nvPr>
            <p:ph type="sldNum" sz="quarter" idx="18"/>
          </p:nvPr>
        </p:nvSpPr>
        <p:spPr/>
        <p:txBody>
          <a:bodyPr/>
          <a:lstStyle>
            <a:lvl1pPr>
              <a:defRPr/>
            </a:lvl1pPr>
          </a:lstStyle>
          <a:p>
            <a:pPr>
              <a:defRPr/>
            </a:pPr>
            <a:fld id="{FAEFBE3A-A2E7-4CDA-9EA9-463300F959FE}" type="slidenum">
              <a:rPr lang="en-US"/>
              <a:pPr>
                <a:defRPr/>
              </a:pPr>
              <a:t>‹#›</a:t>
            </a:fld>
            <a:endParaRPr lang="en-US"/>
          </a:p>
        </p:txBody>
      </p:sp>
    </p:spTree>
    <p:extLst>
      <p:ext uri="{BB962C8B-B14F-4D97-AF65-F5344CB8AC3E}">
        <p14:creationId xmlns:p14="http://schemas.microsoft.com/office/powerpoint/2010/main" val="249836728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C6F8EA-316C-41DE-B9A4-EDCC3A85ED9A}" type="datetimeFigureOut">
              <a:rPr lang="en-US" smtClean="0"/>
              <a:t>8/17/2017</a:t>
            </a:fld>
            <a:endParaRPr lang="en-US"/>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65421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C6F8EA-316C-41DE-B9A4-EDCC3A85ED9A}" type="datetimeFigureOut">
              <a:rPr lang="en-US" smtClean="0"/>
              <a:t>8/17/2017</a:t>
            </a:fld>
            <a:endParaRPr lang="en-US"/>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407012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622" y="1524000"/>
            <a:ext cx="4113728" cy="1600200"/>
          </a:xfrm>
        </p:spPr>
        <p:txBody>
          <a:bodyPr anchor="b"/>
          <a:lstStyle>
            <a:lvl1pPr algn="l">
              <a:defRPr sz="3199"/>
            </a:lvl1pPr>
          </a:lstStyle>
          <a:p>
            <a:r>
              <a:rPr lang="en-US" smtClean="0"/>
              <a:t>Click to edit Master title style</a:t>
            </a:r>
            <a:endParaRPr lang="en-US" dirty="0"/>
          </a:p>
        </p:txBody>
      </p:sp>
      <p:sp>
        <p:nvSpPr>
          <p:cNvPr id="3" name="Content Placeholder 2"/>
          <p:cNvSpPr>
            <a:spLocks noGrp="1"/>
          </p:cNvSpPr>
          <p:nvPr>
            <p:ph idx="1"/>
          </p:nvPr>
        </p:nvSpPr>
        <p:spPr>
          <a:xfrm>
            <a:off x="4994281" y="746760"/>
            <a:ext cx="6508923"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622" y="3124200"/>
            <a:ext cx="4113728" cy="3094485"/>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C6F8EA-316C-41DE-B9A4-EDCC3A85ED9A}" type="datetimeFigureOut">
              <a:rPr lang="en-US" smtClean="0"/>
              <a:t>8/17/2017</a:t>
            </a:fld>
            <a:endParaRPr lang="en-US"/>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97138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621" y="1524000"/>
            <a:ext cx="6871450" cy="1600200"/>
          </a:xfrm>
        </p:spPr>
        <p:txBody>
          <a:bodyPr anchor="b"/>
          <a:lstStyle>
            <a:lvl1pPr algn="l">
              <a:defRPr sz="31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59191" y="751242"/>
            <a:ext cx="3644013" cy="5467443"/>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685621" y="3124200"/>
            <a:ext cx="6871450" cy="3094485"/>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C6F8EA-316C-41DE-B9A4-EDCC3A85ED9A}" type="datetimeFigureOut">
              <a:rPr lang="en-US" smtClean="0"/>
              <a:pPr/>
              <a:t>8/17/2017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89501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1.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1441450"/>
          </a:xfrm>
          <a:prstGeom prst="rect">
            <a:avLst/>
          </a:prstGeom>
        </p:spPr>
      </p:pic>
      <p:sp>
        <p:nvSpPr>
          <p:cNvPr id="2" name="Title Placeholder 1"/>
          <p:cNvSpPr>
            <a:spLocks noGrp="1"/>
          </p:cNvSpPr>
          <p:nvPr>
            <p:ph type="title"/>
          </p:nvPr>
        </p:nvSpPr>
        <p:spPr>
          <a:xfrm>
            <a:off x="2894846" y="764373"/>
            <a:ext cx="8608358"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622" y="2194561"/>
            <a:ext cx="10817582"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3122" y="6356351"/>
            <a:ext cx="2910082"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2C6F8EA-316C-41DE-B9A4-EDCC3A85ED9A}" type="datetimeFigureOut">
              <a:rPr lang="en-US" smtClean="0"/>
              <a:pPr/>
              <a:t>8/17/2017</a:t>
            </a:fld>
            <a:endParaRPr lang="en-US" dirty="0"/>
          </a:p>
        </p:txBody>
      </p:sp>
      <p:sp>
        <p:nvSpPr>
          <p:cNvPr id="5" name="Footer Placeholder 4"/>
          <p:cNvSpPr>
            <a:spLocks noGrp="1"/>
          </p:cNvSpPr>
          <p:nvPr>
            <p:ph type="ftr" sz="quarter" idx="3"/>
          </p:nvPr>
        </p:nvSpPr>
        <p:spPr>
          <a:xfrm>
            <a:off x="685621" y="6355846"/>
            <a:ext cx="7770376"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smtClean="0"/>
              <a:t>Add a footer</a:t>
            </a:r>
            <a:endParaRPr lang="en-US" dirty="0"/>
          </a:p>
        </p:txBody>
      </p:sp>
      <p:sp>
        <p:nvSpPr>
          <p:cNvPr id="6" name="Slide Number Placeholder 5"/>
          <p:cNvSpPr>
            <a:spLocks noGrp="1"/>
          </p:cNvSpPr>
          <p:nvPr>
            <p:ph type="sldNum" sz="quarter" idx="4"/>
          </p:nvPr>
        </p:nvSpPr>
        <p:spPr>
          <a:xfrm>
            <a:off x="8760718" y="381001"/>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4085476058"/>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81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r" defTabSz="914126" rtl="0" eaLnBrk="1" latinLnBrk="0" hangingPunct="1">
        <a:lnSpc>
          <a:spcPct val="90000"/>
        </a:lnSpc>
        <a:spcBef>
          <a:spcPct val="0"/>
        </a:spcBef>
        <a:buNone/>
        <a:defRPr sz="3999" kern="1200" cap="all" baseline="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1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8891917" y="3894138"/>
            <a:ext cx="3292676"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015" y="4495800"/>
            <a:ext cx="8737441"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711015" y="533400"/>
            <a:ext cx="8737441"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903420" y="6172201"/>
            <a:ext cx="1601900"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defRPr>
            </a:lvl1pPr>
          </a:lstStyle>
          <a:p>
            <a:pPr>
              <a:defRPr/>
            </a:pPr>
            <a:endParaRPr lang="es-ES" altLang="en-US"/>
          </a:p>
        </p:txBody>
      </p:sp>
      <p:sp>
        <p:nvSpPr>
          <p:cNvPr id="5" name="Footer Placeholder 4"/>
          <p:cNvSpPr>
            <a:spLocks noGrp="1"/>
          </p:cNvSpPr>
          <p:nvPr>
            <p:ph type="ftr" sz="quarter" idx="3"/>
          </p:nvPr>
        </p:nvSpPr>
        <p:spPr>
          <a:xfrm>
            <a:off x="711015" y="6172201"/>
            <a:ext cx="7747099"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defRPr>
            </a:lvl1pPr>
          </a:lstStyle>
          <a:p>
            <a:pPr>
              <a:defRPr/>
            </a:pPr>
            <a:endParaRPr lang="es-ES" altLang="en-US"/>
          </a:p>
        </p:txBody>
      </p:sp>
      <p:sp>
        <p:nvSpPr>
          <p:cNvPr id="6" name="Slide Number Placeholder 5"/>
          <p:cNvSpPr>
            <a:spLocks noGrp="1"/>
          </p:cNvSpPr>
          <p:nvPr>
            <p:ph type="sldNum" sz="quarter" idx="4"/>
          </p:nvPr>
        </p:nvSpPr>
        <p:spPr>
          <a:xfrm>
            <a:off x="10362618" y="5578476"/>
            <a:ext cx="1142702" cy="669925"/>
          </a:xfrm>
          <a:prstGeom prst="rect">
            <a:avLst/>
          </a:prstGeom>
        </p:spPr>
        <p:txBody>
          <a:bodyPr vert="horz" lIns="91440" tIns="45720" rIns="91440" bIns="45720" rtlCol="0" anchor="b"/>
          <a:lstStyle>
            <a:lvl1pPr algn="r" eaLnBrk="1" fontAlgn="auto" hangingPunct="1">
              <a:spcBef>
                <a:spcPts val="0"/>
              </a:spcBef>
              <a:spcAft>
                <a:spcPts val="0"/>
              </a:spcAft>
              <a:defRPr sz="2800" b="0" i="0">
                <a:solidFill>
                  <a:schemeClr val="bg2">
                    <a:lumMod val="50000"/>
                  </a:schemeClr>
                </a:solidFill>
                <a:effectLst/>
                <a:latin typeface="+mn-lt"/>
              </a:defRPr>
            </a:lvl1pPr>
          </a:lstStyle>
          <a:p>
            <a:pPr>
              <a:defRPr/>
            </a:pPr>
            <a:fld id="{2F9A93E0-4625-41B7-A5E8-5F4F080A3BC1}" type="slidenum">
              <a:rPr lang="es-ES" altLang="en-US"/>
              <a:pPr>
                <a:defRPr/>
              </a:pPr>
              <a:t>‹#›</a:t>
            </a:fld>
            <a:endParaRPr lang="es-ES" altLang="en-US"/>
          </a:p>
        </p:txBody>
      </p:sp>
    </p:spTree>
    <p:extLst>
      <p:ext uri="{BB962C8B-B14F-4D97-AF65-F5344CB8AC3E}">
        <p14:creationId xmlns:p14="http://schemas.microsoft.com/office/powerpoint/2010/main" val="842188452"/>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26" r:id="rId20"/>
    <p:sldLayoutId id="2147483827" r:id="rId21"/>
  </p:sldLayoutIdLst>
  <p:transition spd="med">
    <p:fade/>
  </p:transition>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7982" y="365126"/>
            <a:ext cx="10512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837982" y="1825625"/>
            <a:ext cx="1051286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4DCBC96D-BB62-4FCC-8AE3-FE6AA0DD191B}" type="datetimeFigureOut">
              <a:rPr lang="en-US"/>
              <a:pPr>
                <a:defRPr/>
              </a:pPr>
              <a:t>8/17/2017</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016FF62-1084-49E2-98A4-15FA923671DF}" type="slidenum">
              <a:rPr lang="en-US"/>
              <a:pPr>
                <a:defRPr/>
              </a:pPr>
              <a:t>‹#›</a:t>
            </a:fld>
            <a:endParaRPr lang="en-US"/>
          </a:p>
        </p:txBody>
      </p:sp>
    </p:spTree>
    <p:extLst>
      <p:ext uri="{BB962C8B-B14F-4D97-AF65-F5344CB8AC3E}">
        <p14:creationId xmlns:p14="http://schemas.microsoft.com/office/powerpoint/2010/main" val="312673847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ransition spd="med">
    <p:fade/>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edit?o=U&amp;video_id=IxaKRKPlVFQ" TargetMode="Externa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www.thebestclass.org/" TargetMode="External"/><Relationship Id="rId2" Type="http://schemas.openxmlformats.org/officeDocument/2006/relationships/image" Target="../media/image27.png"/><Relationship Id="rId1" Type="http://schemas.openxmlformats.org/officeDocument/2006/relationships/slideLayout" Target="../slideLayouts/slideLayout36.xml"/><Relationship Id="rId4" Type="http://schemas.openxmlformats.org/officeDocument/2006/relationships/hyperlink" Target="http://www.timrasinski.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hyperlink" Target="https://www.youtube.com/watch?v=sTCBuSsAz1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hyperlink" Target="http://www.kidsongs.com/lyrics/" TargetMode="External"/><Relationship Id="rId3" Type="http://schemas.openxmlformats.org/officeDocument/2006/relationships/hyperlink" Target="https://www.youtube.com/watch?v=yyqkLsedw6o" TargetMode="External"/><Relationship Id="rId7" Type="http://schemas.openxmlformats.org/officeDocument/2006/relationships/image" Target="../media/image38.jpeg"/><Relationship Id="rId2" Type="http://schemas.openxmlformats.org/officeDocument/2006/relationships/hyperlink" Target="https://youtu.be/NDiQs9Oz24s" TargetMode="External"/><Relationship Id="rId1" Type="http://schemas.openxmlformats.org/officeDocument/2006/relationships/slideLayout" Target="../slideLayouts/slideLayout20.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 Id="rId9" Type="http://schemas.openxmlformats.org/officeDocument/2006/relationships/hyperlink" Target="https://www.youtube.com/watch?v=rKlbHPxy19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qMy-zQpYJds" TargetMode="Externa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WtuNb5NNS_w" TargetMode="Externa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MDSjOC9fes4" TargetMode="External"/><Relationship Id="rId1" Type="http://schemas.openxmlformats.org/officeDocument/2006/relationships/slideLayout" Target="../slideLayouts/slideLayout51.xml"/><Relationship Id="rId5" Type="http://schemas.openxmlformats.org/officeDocument/2006/relationships/image" Target="../media/image50.png"/><Relationship Id="rId4" Type="http://schemas.openxmlformats.org/officeDocument/2006/relationships/hyperlink" Target="https://www.youtube.com/watch?v=o3MABNumlB4"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7Zxr-yiN8M0" TargetMode="Externa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40O1LY2pNMU" TargetMode="Externa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X7z_U5gcuqo" TargetMode="Externa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youtube.com/watch?v=2oxpA0EF4Zg" TargetMode="Externa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68.pn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38.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39.xml"/><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slideLayout" Target="../slideLayouts/slideLayout21.xml"/><Relationship Id="rId7" Type="http://schemas.openxmlformats.org/officeDocument/2006/relationships/hyperlink" Target="http://www.thebestclass.org/" TargetMode="External"/><Relationship Id="rId12" Type="http://schemas.openxmlformats.org/officeDocument/2006/relationships/image" Target="../media/image8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1.JPG"/><Relationship Id="rId11" Type="http://schemas.openxmlformats.org/officeDocument/2006/relationships/image" Target="../media/image8.png"/><Relationship Id="rId5" Type="http://schemas.openxmlformats.org/officeDocument/2006/relationships/image" Target="../media/image80.JPG"/><Relationship Id="rId10" Type="http://schemas.openxmlformats.org/officeDocument/2006/relationships/image" Target="../media/image84.jpeg"/><Relationship Id="rId4" Type="http://schemas.openxmlformats.org/officeDocument/2006/relationships/image" Target="../media/image79.png"/><Relationship Id="rId9" Type="http://schemas.openxmlformats.org/officeDocument/2006/relationships/image" Target="../media/image83.jp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SrWzl5u0YqU" TargetMode="Externa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8012" y="5181600"/>
            <a:ext cx="12192000" cy="1825096"/>
          </a:xfrm>
        </p:spPr>
        <p:txBody>
          <a:bodyPr/>
          <a:lstStyle/>
          <a:p>
            <a:r>
              <a:rPr lang="en-US" b="1" cap="none"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TIERED FLUENCY INSTRUCTION</a:t>
            </a:r>
            <a:endParaRPr lang="en-US" b="1" cap="none"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Subtitle 3"/>
          <p:cNvSpPr>
            <a:spLocks noGrp="1"/>
          </p:cNvSpPr>
          <p:nvPr>
            <p:ph type="subTitle" idx="1"/>
          </p:nvPr>
        </p:nvSpPr>
        <p:spPr>
          <a:xfrm>
            <a:off x="577849" y="5791200"/>
            <a:ext cx="17904539" cy="685800"/>
          </a:xfrm>
        </p:spPr>
        <p:txBody>
          <a:bodyPr>
            <a:normAutofit/>
          </a:bodyPr>
          <a:lstStyle/>
          <a:p>
            <a:r>
              <a:rPr lang="en-US" sz="2400" dirty="0" smtClean="0"/>
              <a:t>drchaseyoung.com                                     chase@thebestclass.org</a:t>
            </a:r>
            <a:endParaRPr lang="en-US" sz="2400" dirty="0"/>
          </a:p>
        </p:txBody>
      </p:sp>
      <p:pic>
        <p:nvPicPr>
          <p:cNvPr id="5" name="The Bouncing Souls-True Believ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2412" y="228600"/>
            <a:ext cx="487362" cy="487363"/>
          </a:xfrm>
          <a:prstGeom prst="rect">
            <a:avLst/>
          </a:prstGeom>
        </p:spPr>
      </p:pic>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212" y="457200"/>
            <a:ext cx="8737547" cy="1524000"/>
          </a:xfrm>
        </p:spPr>
        <p:txBody>
          <a:bodyPr/>
          <a:lstStyle/>
          <a:p>
            <a:r>
              <a:rPr lang="en-US" dirty="0" smtClean="0">
                <a:solidFill>
                  <a:schemeClr val="bg1"/>
                </a:solidFill>
              </a:rPr>
              <a:t>There Was An Old Woman – 4 Parts</a:t>
            </a:r>
            <a:endParaRPr lang="en-US" dirty="0">
              <a:solidFill>
                <a:schemeClr val="bg1"/>
              </a:solidFill>
            </a:endParaRPr>
          </a:p>
        </p:txBody>
      </p:sp>
      <p:sp>
        <p:nvSpPr>
          <p:cNvPr id="3" name="Content Placeholder 2"/>
          <p:cNvSpPr>
            <a:spLocks noGrp="1"/>
          </p:cNvSpPr>
          <p:nvPr>
            <p:ph idx="1"/>
          </p:nvPr>
        </p:nvSpPr>
        <p:spPr>
          <a:xfrm>
            <a:off x="837981" y="1826043"/>
            <a:ext cx="10512862" cy="917336"/>
          </a:xfrm>
        </p:spPr>
        <p:txBody>
          <a:bodyPr>
            <a:noAutofit/>
          </a:bodyPr>
          <a:lstStyle/>
          <a:p>
            <a:pPr marL="0" indent="0">
              <a:buNone/>
            </a:pPr>
            <a:r>
              <a:rPr lang="en-US" sz="2400" dirty="0" smtClean="0">
                <a:solidFill>
                  <a:schemeClr val="bg1"/>
                </a:solidFill>
              </a:rPr>
              <a:t>Narrator 1: There </a:t>
            </a:r>
            <a:r>
              <a:rPr lang="en-US" sz="2400" dirty="0">
                <a:solidFill>
                  <a:schemeClr val="bg1"/>
                </a:solidFill>
              </a:rPr>
              <a:t>was an old woman</a:t>
            </a:r>
            <a:br>
              <a:rPr lang="en-US" sz="2400" dirty="0">
                <a:solidFill>
                  <a:schemeClr val="bg1"/>
                </a:solidFill>
              </a:rPr>
            </a:br>
            <a:r>
              <a:rPr lang="en-US" sz="2400" dirty="0">
                <a:solidFill>
                  <a:schemeClr val="bg1"/>
                </a:solidFill>
              </a:rPr>
              <a:t>Who lived in a shoe;</a:t>
            </a:r>
            <a:r>
              <a:rPr lang="en-US" dirty="0">
                <a:solidFill>
                  <a:schemeClr val="bg1"/>
                </a:solidFill>
              </a:rPr>
              <a:t/>
            </a:r>
            <a:br>
              <a:rPr lang="en-US" dirty="0">
                <a:solidFill>
                  <a:schemeClr val="bg1"/>
                </a:solidFill>
              </a:rPr>
            </a:br>
            <a:endParaRPr lang="en-US" dirty="0">
              <a:solidFill>
                <a:schemeClr val="bg1"/>
              </a:solidFill>
            </a:endParaRPr>
          </a:p>
        </p:txBody>
      </p:sp>
      <p:sp>
        <p:nvSpPr>
          <p:cNvPr id="5" name="TextBox 4"/>
          <p:cNvSpPr txBox="1"/>
          <p:nvPr/>
        </p:nvSpPr>
        <p:spPr>
          <a:xfrm>
            <a:off x="1242324" y="2661339"/>
            <a:ext cx="5200710" cy="1199632"/>
          </a:xfrm>
          <a:prstGeom prst="rect">
            <a:avLst/>
          </a:prstGeom>
          <a:noFill/>
        </p:spPr>
        <p:txBody>
          <a:bodyPr wrap="none" rtlCol="0">
            <a:spAutoFit/>
          </a:bodyPr>
          <a:lstStyle/>
          <a:p>
            <a:r>
              <a:rPr lang="en-US" sz="2399" dirty="0">
                <a:solidFill>
                  <a:schemeClr val="bg1"/>
                </a:solidFill>
              </a:rPr>
              <a:t>Narrator 2: With so many children,</a:t>
            </a:r>
            <a:br>
              <a:rPr lang="en-US" sz="2399" dirty="0">
                <a:solidFill>
                  <a:schemeClr val="bg1"/>
                </a:solidFill>
              </a:rPr>
            </a:br>
            <a:r>
              <a:rPr lang="en-US" sz="2399" dirty="0">
                <a:solidFill>
                  <a:schemeClr val="bg1"/>
                </a:solidFill>
              </a:rPr>
              <a:t>What else could she do?</a:t>
            </a:r>
          </a:p>
          <a:p>
            <a:endParaRPr lang="en-US" sz="2399" dirty="0">
              <a:solidFill>
                <a:schemeClr val="bg1"/>
              </a:solidFill>
            </a:endParaRPr>
          </a:p>
        </p:txBody>
      </p:sp>
      <p:sp>
        <p:nvSpPr>
          <p:cNvPr id="6" name="TextBox 5"/>
          <p:cNvSpPr txBox="1"/>
          <p:nvPr/>
        </p:nvSpPr>
        <p:spPr>
          <a:xfrm>
            <a:off x="1793612" y="3622380"/>
            <a:ext cx="6104569" cy="830524"/>
          </a:xfrm>
          <a:prstGeom prst="rect">
            <a:avLst/>
          </a:prstGeom>
          <a:noFill/>
        </p:spPr>
        <p:txBody>
          <a:bodyPr wrap="none" rtlCol="0">
            <a:spAutoFit/>
          </a:bodyPr>
          <a:lstStyle/>
          <a:p>
            <a:r>
              <a:rPr lang="en-US" sz="2399" dirty="0">
                <a:solidFill>
                  <a:schemeClr val="bg1"/>
                </a:solidFill>
              </a:rPr>
              <a:t>Narrator 3: Their home had no windows,</a:t>
            </a:r>
            <a:br>
              <a:rPr lang="en-US" sz="2399" dirty="0">
                <a:solidFill>
                  <a:schemeClr val="bg1"/>
                </a:solidFill>
              </a:rPr>
            </a:br>
            <a:r>
              <a:rPr lang="en-US" sz="2399" dirty="0">
                <a:solidFill>
                  <a:schemeClr val="bg1"/>
                </a:solidFill>
              </a:rPr>
              <a:t>No doors, and no locks—</a:t>
            </a:r>
          </a:p>
        </p:txBody>
      </p:sp>
      <p:sp>
        <p:nvSpPr>
          <p:cNvPr id="7" name="TextBox 6"/>
          <p:cNvSpPr txBox="1"/>
          <p:nvPr/>
        </p:nvSpPr>
        <p:spPr>
          <a:xfrm>
            <a:off x="2346505" y="4665463"/>
            <a:ext cx="5308084" cy="1199632"/>
          </a:xfrm>
          <a:prstGeom prst="rect">
            <a:avLst/>
          </a:prstGeom>
          <a:noFill/>
        </p:spPr>
        <p:txBody>
          <a:bodyPr wrap="none" rtlCol="0">
            <a:spAutoFit/>
          </a:bodyPr>
          <a:lstStyle/>
          <a:p>
            <a:r>
              <a:rPr lang="en-US" sz="2399" dirty="0">
                <a:solidFill>
                  <a:schemeClr val="bg1"/>
                </a:solidFill>
              </a:rPr>
              <a:t>Narrator 4: The kids were all happy</a:t>
            </a:r>
            <a:br>
              <a:rPr lang="en-US" sz="2399" dirty="0">
                <a:solidFill>
                  <a:schemeClr val="bg1"/>
                </a:solidFill>
              </a:rPr>
            </a:br>
            <a:r>
              <a:rPr lang="en-US" sz="2399" dirty="0">
                <a:solidFill>
                  <a:schemeClr val="bg1"/>
                </a:solidFill>
              </a:rPr>
              <a:t>But smelled like old socks.</a:t>
            </a:r>
          </a:p>
          <a:p>
            <a:endParaRPr lang="en-US" sz="2399" dirty="0">
              <a:solidFill>
                <a:schemeClr val="bg1"/>
              </a:solidFill>
            </a:endParaRPr>
          </a:p>
        </p:txBody>
      </p:sp>
      <p:pic>
        <p:nvPicPr>
          <p:cNvPr id="32770" name="Picture 2" descr="Image result for there was an old woman who lived in a sho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149" y="1886322"/>
            <a:ext cx="3729037" cy="259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47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03412" y="-1143000"/>
            <a:ext cx="11099747" cy="3124201"/>
          </a:xfrm>
        </p:spPr>
        <p:txBody>
          <a:bodyPr/>
          <a:lstStyle/>
          <a:p>
            <a:r>
              <a:rPr lang="en-US" dirty="0" smtClean="0">
                <a:solidFill>
                  <a:schemeClr val="bg1"/>
                </a:solidFill>
              </a:rPr>
              <a:t>I </a:t>
            </a:r>
            <a:r>
              <a:rPr lang="en-US" dirty="0" err="1" smtClean="0">
                <a:solidFill>
                  <a:schemeClr val="bg1"/>
                </a:solidFill>
              </a:rPr>
              <a:t>Gotta</a:t>
            </a:r>
            <a:r>
              <a:rPr lang="en-US" dirty="0" smtClean="0">
                <a:solidFill>
                  <a:schemeClr val="bg1"/>
                </a:solidFill>
              </a:rPr>
              <a:t> Go!</a:t>
            </a:r>
            <a:endParaRPr lang="en-US" dirty="0">
              <a:solidFill>
                <a:schemeClr val="bg1"/>
              </a:solidFill>
            </a:endParaRPr>
          </a:p>
        </p:txBody>
      </p:sp>
      <p:sp>
        <p:nvSpPr>
          <p:cNvPr id="5" name="Subtitle 4"/>
          <p:cNvSpPr>
            <a:spLocks noGrp="1"/>
          </p:cNvSpPr>
          <p:nvPr>
            <p:ph type="subTitle" idx="1"/>
          </p:nvPr>
        </p:nvSpPr>
        <p:spPr>
          <a:xfrm>
            <a:off x="1827212" y="1952626"/>
            <a:ext cx="6603946" cy="1913466"/>
          </a:xfrm>
        </p:spPr>
        <p:txBody>
          <a:bodyPr/>
          <a:lstStyle/>
          <a:p>
            <a:r>
              <a:rPr lang="en-US" dirty="0" smtClean="0">
                <a:hlinkClick r:id="rId2"/>
              </a:rPr>
              <a:t>Readers Theater Performance</a:t>
            </a:r>
            <a:endParaRPr lang="en-US" dirty="0"/>
          </a:p>
        </p:txBody>
      </p:sp>
      <p:pic>
        <p:nvPicPr>
          <p:cNvPr id="30722" name="Picture 2" descr="Image result for kid needs to p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412" y="533400"/>
            <a:ext cx="6475413" cy="36424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91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61012" y="685800"/>
            <a:ext cx="6337300" cy="3181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483" name="Content Placeholder 2"/>
          <p:cNvSpPr>
            <a:spLocks noGrp="1"/>
          </p:cNvSpPr>
          <p:nvPr>
            <p:ph sz="half" idx="1"/>
          </p:nvPr>
        </p:nvSpPr>
        <p:spPr>
          <a:xfrm>
            <a:off x="26715" y="2057400"/>
            <a:ext cx="5688012" cy="3427412"/>
          </a:xfrm>
        </p:spPr>
        <p:txBody>
          <a:bodyPr/>
          <a:lstStyle/>
          <a:p>
            <a:pPr eaLnBrk="1" hangingPunct="1"/>
            <a:r>
              <a:rPr lang="en-US" altLang="en-US" sz="2400" dirty="0" smtClean="0">
                <a:hlinkClick r:id="rId3"/>
              </a:rPr>
              <a:t>www.thebestclass.org</a:t>
            </a:r>
            <a:r>
              <a:rPr lang="en-US" altLang="en-US" sz="2400" dirty="0" smtClean="0"/>
              <a:t> (</a:t>
            </a:r>
            <a:r>
              <a:rPr lang="en-US" altLang="en-US" sz="2400" dirty="0" err="1" smtClean="0"/>
              <a:t>rtscripts</a:t>
            </a:r>
            <a:r>
              <a:rPr lang="en-US" altLang="en-US" sz="2400" dirty="0" smtClean="0"/>
              <a:t>)</a:t>
            </a:r>
          </a:p>
          <a:p>
            <a:pPr eaLnBrk="1" hangingPunct="1"/>
            <a:r>
              <a:rPr lang="en-US" altLang="en-US" sz="2400" dirty="0" smtClean="0">
                <a:hlinkClick r:id="rId4"/>
              </a:rPr>
              <a:t>www.timrasinski.com</a:t>
            </a:r>
            <a:r>
              <a:rPr lang="en-US" altLang="en-US" sz="2400" dirty="0" smtClean="0"/>
              <a:t> (resources)</a:t>
            </a:r>
          </a:p>
          <a:p>
            <a:pPr eaLnBrk="1" hangingPunct="1"/>
            <a:r>
              <a:rPr lang="en-US" altLang="en-US" sz="2400" dirty="0" smtClean="0"/>
              <a:t>Google “Readers Theater Scripts”</a:t>
            </a:r>
          </a:p>
          <a:p>
            <a:pPr eaLnBrk="1" hangingPunct="1"/>
            <a:r>
              <a:rPr lang="en-US" altLang="en-US" sz="2400" dirty="0" smtClean="0"/>
              <a:t>Teacher Created</a:t>
            </a:r>
          </a:p>
          <a:p>
            <a:pPr eaLnBrk="1" hangingPunct="1"/>
            <a:r>
              <a:rPr lang="en-US" altLang="en-US" sz="2400" dirty="0" smtClean="0"/>
              <a:t>Student Created</a:t>
            </a:r>
          </a:p>
          <a:p>
            <a:pPr lvl="1" eaLnBrk="1" hangingPunct="1">
              <a:buClrTx/>
              <a:buFont typeface="Arial" panose="020B0604020202020204" pitchFamily="34" charset="0"/>
              <a:buChar char="•"/>
            </a:pPr>
            <a:r>
              <a:rPr lang="en-US" altLang="en-US" sz="2400" dirty="0" smtClean="0"/>
              <a:t>Mentor</a:t>
            </a:r>
          </a:p>
          <a:p>
            <a:pPr lvl="1" eaLnBrk="1" hangingPunct="1">
              <a:buClrTx/>
              <a:buFont typeface="Arial" panose="020B0604020202020204" pitchFamily="34" charset="0"/>
              <a:buChar char="•"/>
            </a:pPr>
            <a:r>
              <a:rPr lang="en-US" altLang="en-US" sz="2400" dirty="0" smtClean="0"/>
              <a:t>Parody</a:t>
            </a:r>
          </a:p>
          <a:p>
            <a:pPr lvl="1" eaLnBrk="1" hangingPunct="1">
              <a:buClrTx/>
              <a:buFont typeface="Arial" panose="020B0604020202020204" pitchFamily="34" charset="0"/>
              <a:buChar char="•"/>
            </a:pPr>
            <a:r>
              <a:rPr lang="en-US" altLang="en-US" sz="2400" dirty="0" smtClean="0"/>
              <a:t>Scratch</a:t>
            </a:r>
          </a:p>
          <a:p>
            <a:pPr eaLnBrk="1" hangingPunct="1"/>
            <a:endParaRPr lang="en-US" altLang="en-US" dirty="0" smtClean="0"/>
          </a:p>
        </p:txBody>
      </p:sp>
    </p:spTree>
    <p:extLst>
      <p:ext uri="{BB962C8B-B14F-4D97-AF65-F5344CB8AC3E}">
        <p14:creationId xmlns:p14="http://schemas.microsoft.com/office/powerpoint/2010/main" val="132692985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13"/>
          </p:nvPr>
        </p:nvSpPr>
        <p:spPr/>
        <p:txBody>
          <a:bodyPr/>
          <a:lstStyle/>
          <a:p>
            <a:endParaRPr lang="en-US"/>
          </a:p>
        </p:txBody>
      </p:sp>
      <p:sp>
        <p:nvSpPr>
          <p:cNvPr id="5" name="Content Placeholder 4"/>
          <p:cNvSpPr>
            <a:spLocks noGrp="1"/>
          </p:cNvSpPr>
          <p:nvPr>
            <p:ph sz="half" idx="14"/>
          </p:nvPr>
        </p:nvSpPr>
        <p:spPr/>
        <p:txBody>
          <a:bodyPr/>
          <a:lstStyle/>
          <a:p>
            <a:endParaRPr lang="en-US"/>
          </a:p>
        </p:txBody>
      </p:sp>
      <p:sp>
        <p:nvSpPr>
          <p:cNvPr id="6" name="Content Placeholder 5"/>
          <p:cNvSpPr>
            <a:spLocks noGrp="1"/>
          </p:cNvSpPr>
          <p:nvPr>
            <p:ph sz="half" idx="15"/>
          </p:nvPr>
        </p:nvSpPr>
        <p:spPr/>
        <p:txBody>
          <a:bodyPr/>
          <a:lstStyle/>
          <a:p>
            <a:endParaRPr lang="en-US"/>
          </a:p>
        </p:txBody>
      </p:sp>
      <p:pic>
        <p:nvPicPr>
          <p:cNvPr id="7" name="Picture 6"/>
          <p:cNvPicPr>
            <a:picLocks noChangeAspect="1"/>
          </p:cNvPicPr>
          <p:nvPr/>
        </p:nvPicPr>
        <p:blipFill>
          <a:blip r:embed="rId2"/>
          <a:stretch>
            <a:fillRect/>
          </a:stretch>
        </p:blipFill>
        <p:spPr>
          <a:xfrm>
            <a:off x="6339796" y="211920"/>
            <a:ext cx="4572000" cy="3255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1275845" y="3810000"/>
            <a:ext cx="9635951" cy="2315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Image result for readers theater chase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612" y="1066800"/>
            <a:ext cx="3009900" cy="22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99369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0412" y="76200"/>
            <a:ext cx="10601325" cy="6685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544" name="TextBox 5"/>
          <p:cNvSpPr txBox="1">
            <a:spLocks noChangeArrowheads="1"/>
          </p:cNvSpPr>
          <p:nvPr/>
        </p:nvSpPr>
        <p:spPr bwMode="auto">
          <a:xfrm>
            <a:off x="2132012" y="338670"/>
            <a:ext cx="756328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0" fontAlgn="base" hangingPunct="0">
              <a:spcBef>
                <a:spcPct val="0"/>
              </a:spcBef>
              <a:spcAft>
                <a:spcPct val="0"/>
              </a:spcAft>
            </a:pPr>
            <a:r>
              <a:rPr lang="en-US" altLang="en-US" sz="900" dirty="0">
                <a:solidFill>
                  <a:schemeClr val="bg1"/>
                </a:solidFill>
              </a:rPr>
              <a:t>Young, C., Stokes, F, &amp; Rasinski, T. (In press). Readers Theater plus comprehension and word study. To appear in the Reading Teacher</a:t>
            </a:r>
          </a:p>
        </p:txBody>
      </p:sp>
    </p:spTree>
    <p:extLst>
      <p:ext uri="{BB962C8B-B14F-4D97-AF65-F5344CB8AC3E}">
        <p14:creationId xmlns:p14="http://schemas.microsoft.com/office/powerpoint/2010/main" val="31492283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5332412" y="28303"/>
            <a:ext cx="8737547" cy="1524000"/>
          </a:xfrm>
        </p:spPr>
        <p:txBody>
          <a:bodyPr>
            <a:normAutofit/>
          </a:bodyPr>
          <a:lstStyle/>
          <a:p>
            <a:pPr>
              <a:defRPr/>
            </a:pPr>
            <a:r>
              <a:rPr lang="en-US" altLang="en-US" dirty="0">
                <a:solidFill>
                  <a:schemeClr val="accent1">
                    <a:lumMod val="75000"/>
                  </a:schemeClr>
                </a:solidFill>
              </a:rPr>
              <a:t>Predictive Power Of Early Vocabulary</a:t>
            </a:r>
          </a:p>
        </p:txBody>
      </p:sp>
      <p:sp>
        <p:nvSpPr>
          <p:cNvPr id="17411" name="Rectangle 3"/>
          <p:cNvSpPr>
            <a:spLocks noGrp="1" noRot="1" noChangeArrowheads="1"/>
          </p:cNvSpPr>
          <p:nvPr>
            <p:ph idx="1"/>
          </p:nvPr>
        </p:nvSpPr>
        <p:spPr>
          <a:xfrm>
            <a:off x="963638" y="2209800"/>
            <a:ext cx="9855174" cy="3767670"/>
          </a:xfrm>
        </p:spPr>
        <p:txBody>
          <a:bodyPr/>
          <a:lstStyle/>
          <a:p>
            <a:pPr>
              <a:lnSpc>
                <a:spcPct val="120000"/>
              </a:lnSpc>
            </a:pPr>
            <a:r>
              <a:rPr lang="en-US" altLang="en-US" sz="2400" dirty="0" smtClean="0"/>
              <a:t>Best kindergarten predictors of 1</a:t>
            </a:r>
            <a:r>
              <a:rPr lang="en-US" altLang="en-US" sz="2400" baseline="30000" dirty="0" smtClean="0"/>
              <a:t>st</a:t>
            </a:r>
            <a:r>
              <a:rPr lang="en-US" altLang="en-US" sz="2400" dirty="0" smtClean="0"/>
              <a:t> and 2</a:t>
            </a:r>
            <a:r>
              <a:rPr lang="en-US" altLang="en-US" sz="2400" baseline="30000" dirty="0" smtClean="0"/>
              <a:t>nd</a:t>
            </a:r>
            <a:r>
              <a:rPr lang="en-US" altLang="en-US" sz="2400" dirty="0" smtClean="0"/>
              <a:t> Grades  reading achievement:</a:t>
            </a:r>
          </a:p>
          <a:p>
            <a:pPr lvl="1">
              <a:lnSpc>
                <a:spcPct val="120000"/>
              </a:lnSpc>
            </a:pPr>
            <a:r>
              <a:rPr lang="en-US" altLang="en-US" sz="2400" dirty="0" smtClean="0"/>
              <a:t>Phonemic </a:t>
            </a:r>
            <a:r>
              <a:rPr lang="en-US" altLang="en-US" sz="2400" dirty="0" smtClean="0"/>
              <a:t>Awareness</a:t>
            </a:r>
          </a:p>
          <a:p>
            <a:pPr lvl="1">
              <a:lnSpc>
                <a:spcPct val="120000"/>
              </a:lnSpc>
            </a:pPr>
            <a:r>
              <a:rPr lang="en-US" altLang="en-US" sz="2400" dirty="0" smtClean="0"/>
              <a:t>Alphabet Knowledge</a:t>
            </a:r>
          </a:p>
          <a:p>
            <a:pPr lvl="1">
              <a:lnSpc>
                <a:spcPct val="120000"/>
              </a:lnSpc>
              <a:buFont typeface="Wingdings" pitchFamily="-109" charset="2"/>
              <a:buNone/>
            </a:pPr>
            <a:endParaRPr lang="en-US" altLang="en-US" sz="2400" dirty="0"/>
          </a:p>
          <a:p>
            <a:pPr>
              <a:lnSpc>
                <a:spcPct val="120000"/>
              </a:lnSpc>
            </a:pPr>
            <a:r>
              <a:rPr lang="en-US" altLang="en-US" sz="2400" dirty="0" smtClean="0"/>
              <a:t>Best kindergarten predictor of Grades 3 &amp; up reading achievement:</a:t>
            </a:r>
          </a:p>
          <a:p>
            <a:pPr lvl="1">
              <a:lnSpc>
                <a:spcPct val="120000"/>
              </a:lnSpc>
            </a:pPr>
            <a:r>
              <a:rPr lang="en-US" altLang="en-US" sz="2400" dirty="0" smtClean="0"/>
              <a:t>Oral Vocabulary</a:t>
            </a:r>
          </a:p>
          <a:p>
            <a:pPr>
              <a:lnSpc>
                <a:spcPct val="120000"/>
              </a:lnSpc>
            </a:pPr>
            <a:endParaRPr lang="en-US" altLang="en-US" dirty="0" smtClean="0"/>
          </a:p>
        </p:txBody>
      </p:sp>
    </p:spTree>
    <p:extLst>
      <p:ext uri="{BB962C8B-B14F-4D97-AF65-F5344CB8AC3E}">
        <p14:creationId xmlns:p14="http://schemas.microsoft.com/office/powerpoint/2010/main" val="171991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4418012" y="228600"/>
            <a:ext cx="8737547" cy="1524000"/>
          </a:xfrm>
        </p:spPr>
        <p:txBody>
          <a:bodyPr>
            <a:normAutofit/>
          </a:bodyPr>
          <a:lstStyle/>
          <a:p>
            <a:pPr>
              <a:defRPr/>
            </a:pPr>
            <a:r>
              <a:rPr lang="en-US" altLang="en-US" dirty="0">
                <a:solidFill>
                  <a:schemeClr val="accent1">
                    <a:lumMod val="75000"/>
                  </a:schemeClr>
                </a:solidFill>
              </a:rPr>
              <a:t>Oral Vocabulary Differences For Disadvantaged Children</a:t>
            </a:r>
          </a:p>
        </p:txBody>
      </p:sp>
      <p:sp>
        <p:nvSpPr>
          <p:cNvPr id="12291" name="Rectangle 3"/>
          <p:cNvSpPr>
            <a:spLocks noGrp="1" noRot="1" noChangeArrowheads="1"/>
          </p:cNvSpPr>
          <p:nvPr>
            <p:ph idx="1"/>
          </p:nvPr>
        </p:nvSpPr>
        <p:spPr>
          <a:xfrm>
            <a:off x="113833" y="1447800"/>
            <a:ext cx="8608358" cy="4799350"/>
          </a:xfrm>
        </p:spPr>
        <p:txBody>
          <a:bodyPr>
            <a:normAutofit lnSpcReduction="10000"/>
          </a:bodyPr>
          <a:lstStyle/>
          <a:p>
            <a:pPr>
              <a:lnSpc>
                <a:spcPct val="110000"/>
              </a:lnSpc>
            </a:pPr>
            <a:r>
              <a:rPr lang="en-US" altLang="en-US" sz="2799" dirty="0"/>
              <a:t>Total Oral Vocabulary</a:t>
            </a:r>
          </a:p>
          <a:p>
            <a:pPr lvl="1">
              <a:lnSpc>
                <a:spcPct val="110000"/>
              </a:lnSpc>
            </a:pPr>
            <a:r>
              <a:rPr lang="en-US" altLang="en-US" sz="2399" dirty="0"/>
              <a:t>2700 words middle SES 1</a:t>
            </a:r>
            <a:r>
              <a:rPr lang="en-US" altLang="en-US" sz="2399" baseline="30000" dirty="0"/>
              <a:t>st</a:t>
            </a:r>
            <a:r>
              <a:rPr lang="en-US" altLang="en-US" sz="2399" dirty="0"/>
              <a:t>  graders</a:t>
            </a:r>
          </a:p>
          <a:p>
            <a:pPr lvl="1">
              <a:lnSpc>
                <a:spcPct val="110000"/>
              </a:lnSpc>
            </a:pPr>
            <a:r>
              <a:rPr lang="en-US" altLang="en-US" sz="2399" dirty="0"/>
              <a:t>1800 words low SES 1</a:t>
            </a:r>
            <a:r>
              <a:rPr lang="en-US" altLang="en-US" sz="2399" baseline="30000" dirty="0"/>
              <a:t>st</a:t>
            </a:r>
            <a:r>
              <a:rPr lang="en-US" altLang="en-US" sz="2399" dirty="0"/>
              <a:t>  graders</a:t>
            </a:r>
          </a:p>
          <a:p>
            <a:pPr lvl="1">
              <a:lnSpc>
                <a:spcPct val="110000"/>
              </a:lnSpc>
              <a:buFont typeface="Wingdings" pitchFamily="-109" charset="2"/>
              <a:buNone/>
            </a:pPr>
            <a:endParaRPr lang="en-US" altLang="en-US" sz="1200" dirty="0"/>
          </a:p>
          <a:p>
            <a:pPr>
              <a:lnSpc>
                <a:spcPct val="110000"/>
              </a:lnSpc>
            </a:pPr>
            <a:r>
              <a:rPr lang="en-US" altLang="en-US" sz="2799" dirty="0"/>
              <a:t>New Words Per Year Primary Grades</a:t>
            </a:r>
          </a:p>
          <a:p>
            <a:pPr lvl="1">
              <a:lnSpc>
                <a:spcPct val="110000"/>
              </a:lnSpc>
            </a:pPr>
            <a:r>
              <a:rPr lang="en-US" altLang="en-US" sz="2399" dirty="0"/>
              <a:t>3000 words/year middle SES</a:t>
            </a:r>
          </a:p>
          <a:p>
            <a:pPr lvl="1">
              <a:lnSpc>
                <a:spcPct val="110000"/>
              </a:lnSpc>
            </a:pPr>
            <a:r>
              <a:rPr lang="en-US" altLang="en-US" sz="2399" dirty="0"/>
              <a:t>1000 words/year  low SES</a:t>
            </a:r>
          </a:p>
          <a:p>
            <a:pPr lvl="1">
              <a:lnSpc>
                <a:spcPct val="110000"/>
              </a:lnSpc>
              <a:buFont typeface="Wingdings" pitchFamily="-109" charset="2"/>
              <a:buNone/>
            </a:pPr>
            <a:endParaRPr lang="en-US" altLang="en-US" sz="1200" dirty="0"/>
          </a:p>
          <a:p>
            <a:pPr>
              <a:lnSpc>
                <a:spcPct val="110000"/>
              </a:lnSpc>
            </a:pPr>
            <a:r>
              <a:rPr lang="en-US" altLang="en-US" sz="2799" dirty="0"/>
              <a:t>Top high school seniors know 4 times as many words as lower-performing classmates.</a:t>
            </a:r>
          </a:p>
        </p:txBody>
      </p:sp>
    </p:spTree>
    <p:extLst>
      <p:ext uri="{BB962C8B-B14F-4D97-AF65-F5344CB8AC3E}">
        <p14:creationId xmlns:p14="http://schemas.microsoft.com/office/powerpoint/2010/main" val="392549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3047206" y="895"/>
            <a:ext cx="8227457" cy="1139528"/>
          </a:xfrm>
        </p:spPr>
        <p:txBody>
          <a:bodyPr/>
          <a:lstStyle/>
          <a:p>
            <a:pPr>
              <a:defRPr/>
            </a:pPr>
            <a:r>
              <a:rPr lang="en-US" altLang="en-US">
                <a:solidFill>
                  <a:schemeClr val="accent1">
                    <a:lumMod val="75000"/>
                  </a:schemeClr>
                </a:solidFill>
              </a:rPr>
              <a:t>How Many Words????</a:t>
            </a:r>
          </a:p>
        </p:txBody>
      </p:sp>
      <p:sp>
        <p:nvSpPr>
          <p:cNvPr id="14339" name="Rectangle 3"/>
          <p:cNvSpPr>
            <a:spLocks noGrp="1" noRot="1" noChangeArrowheads="1"/>
          </p:cNvSpPr>
          <p:nvPr>
            <p:ph idx="1"/>
          </p:nvPr>
        </p:nvSpPr>
        <p:spPr>
          <a:xfrm>
            <a:off x="1751012" y="1219200"/>
            <a:ext cx="8684538" cy="5256431"/>
          </a:xfrm>
        </p:spPr>
        <p:txBody>
          <a:bodyPr rtlCol="0">
            <a:normAutofit fontScale="92500" lnSpcReduction="10000"/>
          </a:bodyPr>
          <a:lstStyle/>
          <a:p>
            <a:pPr>
              <a:defRPr/>
            </a:pPr>
            <a:r>
              <a:rPr lang="en-US" altLang="en-US" sz="2799" dirty="0"/>
              <a:t>18 month needs to learn avg. of ___ new words a day to have avg. vocab. of approx. ______ words by the time he or she is 6 years old </a:t>
            </a:r>
            <a:r>
              <a:rPr lang="en-US" altLang="en-US" sz="1999" dirty="0"/>
              <a:t>(</a:t>
            </a:r>
            <a:r>
              <a:rPr lang="en-US" altLang="en-US" sz="1999" dirty="0" err="1"/>
              <a:t>Senechal</a:t>
            </a:r>
            <a:r>
              <a:rPr lang="en-US" altLang="en-US" sz="1999" dirty="0"/>
              <a:t> &amp; Cornell, 1993)</a:t>
            </a:r>
          </a:p>
          <a:p>
            <a:pPr>
              <a:defRPr/>
            </a:pPr>
            <a:endParaRPr lang="en-US" altLang="en-US" sz="1000" dirty="0"/>
          </a:p>
          <a:p>
            <a:pPr>
              <a:defRPr/>
            </a:pPr>
            <a:r>
              <a:rPr lang="en-US" altLang="en-US" sz="2799" dirty="0"/>
              <a:t>Avg. high school graduate knows approx. ______ words </a:t>
            </a:r>
            <a:r>
              <a:rPr lang="en-US" altLang="en-US" sz="1999" dirty="0"/>
              <a:t>(Nagy &amp; Herman, 1985)</a:t>
            </a:r>
          </a:p>
          <a:p>
            <a:pPr>
              <a:defRPr/>
            </a:pPr>
            <a:endParaRPr lang="en-US" altLang="en-US" sz="1000" dirty="0"/>
          </a:p>
          <a:p>
            <a:pPr>
              <a:defRPr/>
            </a:pPr>
            <a:r>
              <a:rPr lang="en-US" altLang="en-US" sz="2799" dirty="0"/>
              <a:t>To go from 8,000 to 40,000 in 12 years, a child needs to learn 32,000 words or ____ words a day.</a:t>
            </a:r>
          </a:p>
          <a:p>
            <a:pPr>
              <a:defRPr/>
            </a:pPr>
            <a:endParaRPr lang="en-US" altLang="en-US" sz="1000" dirty="0"/>
          </a:p>
          <a:p>
            <a:pPr>
              <a:defRPr/>
            </a:pPr>
            <a:r>
              <a:rPr lang="en-US" altLang="en-US" sz="2799" dirty="0"/>
              <a:t>Children typically learn _________ words a year (over 8 words a day) between 3</a:t>
            </a:r>
            <a:r>
              <a:rPr lang="en-US" altLang="en-US" sz="2799" baseline="30000" dirty="0"/>
              <a:t>rd</a:t>
            </a:r>
            <a:r>
              <a:rPr lang="en-US" altLang="en-US" sz="2799" dirty="0"/>
              <a:t> and 12</a:t>
            </a:r>
            <a:r>
              <a:rPr lang="en-US" altLang="en-US" sz="2799" baseline="30000" dirty="0"/>
              <a:t>th</a:t>
            </a:r>
            <a:r>
              <a:rPr lang="en-US" altLang="en-US" sz="2799" dirty="0"/>
              <a:t> grades </a:t>
            </a:r>
            <a:r>
              <a:rPr lang="en-US" altLang="en-US" sz="1999" dirty="0"/>
              <a:t>(Nagy &amp; Anderson, 1984)</a:t>
            </a:r>
          </a:p>
        </p:txBody>
      </p:sp>
      <p:sp>
        <p:nvSpPr>
          <p:cNvPr id="14340" name="Text Box 4"/>
          <p:cNvSpPr txBox="1">
            <a:spLocks noChangeArrowheads="1"/>
          </p:cNvSpPr>
          <p:nvPr/>
        </p:nvSpPr>
        <p:spPr bwMode="auto">
          <a:xfrm>
            <a:off x="7389475" y="1371600"/>
            <a:ext cx="685621" cy="38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799" b="1" baseline="-25000" dirty="0">
                <a:solidFill>
                  <a:srgbClr val="DA5321"/>
                </a:solidFill>
              </a:rPr>
              <a:t>5</a:t>
            </a:r>
          </a:p>
        </p:txBody>
      </p:sp>
      <p:sp>
        <p:nvSpPr>
          <p:cNvPr id="14341" name="Text Box 5"/>
          <p:cNvSpPr txBox="1">
            <a:spLocks noChangeArrowheads="1"/>
          </p:cNvSpPr>
          <p:nvPr/>
        </p:nvSpPr>
        <p:spPr bwMode="auto">
          <a:xfrm>
            <a:off x="7999412" y="1733564"/>
            <a:ext cx="1447423" cy="38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799" b="1" baseline="-25000" dirty="0">
                <a:solidFill>
                  <a:srgbClr val="DA5321"/>
                </a:solidFill>
              </a:rPr>
              <a:t>8,000</a:t>
            </a:r>
          </a:p>
        </p:txBody>
      </p:sp>
      <p:sp>
        <p:nvSpPr>
          <p:cNvPr id="14342" name="Text Box 6"/>
          <p:cNvSpPr txBox="1">
            <a:spLocks noChangeArrowheads="1"/>
          </p:cNvSpPr>
          <p:nvPr/>
        </p:nvSpPr>
        <p:spPr bwMode="auto">
          <a:xfrm>
            <a:off x="8913574" y="3048000"/>
            <a:ext cx="1066522" cy="38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799" b="1" baseline="-25000" dirty="0">
                <a:solidFill>
                  <a:srgbClr val="DA5321"/>
                </a:solidFill>
              </a:rPr>
              <a:t>40,000</a:t>
            </a:r>
          </a:p>
        </p:txBody>
      </p:sp>
      <p:sp>
        <p:nvSpPr>
          <p:cNvPr id="19463" name="Text Box 7"/>
          <p:cNvSpPr txBox="1">
            <a:spLocks noChangeArrowheads="1"/>
          </p:cNvSpPr>
          <p:nvPr/>
        </p:nvSpPr>
        <p:spPr bwMode="auto">
          <a:xfrm>
            <a:off x="7389475" y="4800243"/>
            <a:ext cx="184102" cy="27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0"/>
              </a:spcBef>
              <a:spcAft>
                <a:spcPct val="0"/>
              </a:spcAft>
            </a:pPr>
            <a:endParaRPr lang="en-US" altLang="en-US" sz="1799" b="1" baseline="-25000">
              <a:solidFill>
                <a:prstClr val="black"/>
              </a:solidFill>
            </a:endParaRPr>
          </a:p>
        </p:txBody>
      </p:sp>
      <p:sp>
        <p:nvSpPr>
          <p:cNvPr id="14344" name="Text Box 8"/>
          <p:cNvSpPr txBox="1">
            <a:spLocks noChangeArrowheads="1"/>
          </p:cNvSpPr>
          <p:nvPr/>
        </p:nvSpPr>
        <p:spPr bwMode="auto">
          <a:xfrm>
            <a:off x="7092371" y="4481527"/>
            <a:ext cx="914162" cy="37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799" b="1" baseline="-25000" dirty="0">
                <a:solidFill>
                  <a:srgbClr val="DA5321"/>
                </a:solidFill>
              </a:rPr>
              <a:t>7-8</a:t>
            </a:r>
          </a:p>
        </p:txBody>
      </p:sp>
      <p:sp>
        <p:nvSpPr>
          <p:cNvPr id="14345" name="Text Box 9"/>
          <p:cNvSpPr txBox="1">
            <a:spLocks noChangeArrowheads="1"/>
          </p:cNvSpPr>
          <p:nvPr/>
        </p:nvSpPr>
        <p:spPr bwMode="auto">
          <a:xfrm>
            <a:off x="6197254" y="5203868"/>
            <a:ext cx="1790234" cy="38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ヒラギノ角ゴ Pro W3" pitchFamily="1" charset="-128"/>
              </a:defRPr>
            </a:lvl1pPr>
            <a:lvl2pPr marL="742950" indent="-285750" eaLnBrk="0" hangingPunct="0">
              <a:defRPr>
                <a:solidFill>
                  <a:schemeClr val="tx1"/>
                </a:solidFill>
                <a:latin typeface="Arial" charset="0"/>
                <a:ea typeface="ヒラギノ角ゴ Pro W3" pitchFamily="1" charset="-128"/>
              </a:defRPr>
            </a:lvl2pPr>
            <a:lvl3pPr marL="1143000" indent="-228600" eaLnBrk="0" hangingPunct="0">
              <a:defRPr>
                <a:solidFill>
                  <a:schemeClr val="tx1"/>
                </a:solidFill>
                <a:latin typeface="Arial" charset="0"/>
                <a:ea typeface="ヒラギノ角ゴ Pro W3" pitchFamily="1" charset="-128"/>
              </a:defRPr>
            </a:lvl3pPr>
            <a:lvl4pPr marL="1600200" indent="-228600" eaLnBrk="0" hangingPunct="0">
              <a:defRPr>
                <a:solidFill>
                  <a:schemeClr val="tx1"/>
                </a:solidFill>
                <a:latin typeface="Arial" charset="0"/>
                <a:ea typeface="ヒラギノ角ゴ Pro W3" pitchFamily="1" charset="-128"/>
              </a:defRPr>
            </a:lvl4pPr>
            <a:lvl5pPr marL="2057400" indent="-228600" eaLnBrk="0" hangingPunct="0">
              <a:defRPr>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1" charset="-128"/>
              </a:defRPr>
            </a:lvl9pPr>
          </a:lstStyle>
          <a:p>
            <a:pPr fontAlgn="base">
              <a:spcBef>
                <a:spcPct val="50000"/>
              </a:spcBef>
              <a:spcAft>
                <a:spcPct val="0"/>
              </a:spcAft>
            </a:pPr>
            <a:r>
              <a:rPr lang="en-US" altLang="en-US" sz="2799" b="1" baseline="-25000" dirty="0">
                <a:solidFill>
                  <a:srgbClr val="DA5321"/>
                </a:solidFill>
              </a:rPr>
              <a:t>3,000</a:t>
            </a:r>
          </a:p>
        </p:txBody>
      </p:sp>
    </p:spTree>
    <p:extLst>
      <p:ext uri="{BB962C8B-B14F-4D97-AF65-F5344CB8AC3E}">
        <p14:creationId xmlns:p14="http://schemas.microsoft.com/office/powerpoint/2010/main" val="424772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4340" grpId="0"/>
      <p:bldP spid="14341" grpId="0"/>
      <p:bldP spid="14342" grpId="0"/>
      <p:bldP spid="14344" grpId="0"/>
      <p:bldP spid="143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516" y="783663"/>
            <a:ext cx="8737547" cy="1524000"/>
          </a:xfrm>
        </p:spPr>
        <p:txBody>
          <a:bodyPr/>
          <a:lstStyle/>
          <a:p>
            <a:r>
              <a:rPr lang="en-US" dirty="0" smtClean="0">
                <a:solidFill>
                  <a:schemeClr val="bg1"/>
                </a:solidFill>
              </a:rPr>
              <a:t>Jack was Nimble – </a:t>
            </a:r>
            <a:r>
              <a:rPr lang="en-US" dirty="0">
                <a:solidFill>
                  <a:schemeClr val="bg1"/>
                </a:solidFill>
              </a:rPr>
              <a:t>3</a:t>
            </a:r>
            <a:r>
              <a:rPr lang="en-US" dirty="0" smtClean="0">
                <a:solidFill>
                  <a:schemeClr val="bg1"/>
                </a:solidFill>
              </a:rPr>
              <a:t> Parts</a:t>
            </a:r>
            <a:endParaRPr lang="en-US" dirty="0">
              <a:solidFill>
                <a:schemeClr val="bg1"/>
              </a:solidFill>
            </a:endParaRPr>
          </a:p>
        </p:txBody>
      </p:sp>
      <p:sp>
        <p:nvSpPr>
          <p:cNvPr id="3" name="Content Placeholder 2"/>
          <p:cNvSpPr>
            <a:spLocks noGrp="1"/>
          </p:cNvSpPr>
          <p:nvPr>
            <p:ph idx="1"/>
          </p:nvPr>
        </p:nvSpPr>
        <p:spPr>
          <a:xfrm>
            <a:off x="837981" y="1826043"/>
            <a:ext cx="10512862" cy="917336"/>
          </a:xfrm>
        </p:spPr>
        <p:txBody>
          <a:bodyPr>
            <a:noAutofit/>
          </a:bodyPr>
          <a:lstStyle/>
          <a:p>
            <a:pPr marL="0" indent="0">
              <a:buNone/>
            </a:pPr>
            <a:r>
              <a:rPr lang="en-US" sz="2400" dirty="0">
                <a:solidFill>
                  <a:schemeClr val="bg1"/>
                </a:solidFill>
              </a:rPr>
              <a:t>Narrator 1: Jack was nimble,</a:t>
            </a:r>
            <a:br>
              <a:rPr lang="en-US" sz="2400" dirty="0">
                <a:solidFill>
                  <a:schemeClr val="bg1"/>
                </a:solidFill>
              </a:rPr>
            </a:br>
            <a:endParaRPr lang="en-US" sz="2400" dirty="0">
              <a:solidFill>
                <a:schemeClr val="bg1"/>
              </a:solidFill>
            </a:endParaRPr>
          </a:p>
        </p:txBody>
      </p:sp>
      <p:sp>
        <p:nvSpPr>
          <p:cNvPr id="5" name="TextBox 4"/>
          <p:cNvSpPr txBox="1"/>
          <p:nvPr/>
        </p:nvSpPr>
        <p:spPr>
          <a:xfrm>
            <a:off x="1081102" y="2374143"/>
            <a:ext cx="4202300" cy="461417"/>
          </a:xfrm>
          <a:prstGeom prst="rect">
            <a:avLst/>
          </a:prstGeom>
          <a:noFill/>
        </p:spPr>
        <p:txBody>
          <a:bodyPr wrap="none" rtlCol="0">
            <a:spAutoFit/>
          </a:bodyPr>
          <a:lstStyle/>
          <a:p>
            <a:r>
              <a:rPr lang="en-US" sz="2399" dirty="0">
                <a:solidFill>
                  <a:schemeClr val="bg1"/>
                </a:solidFill>
              </a:rPr>
              <a:t>Narrator 2: Jack was quick.</a:t>
            </a:r>
          </a:p>
        </p:txBody>
      </p:sp>
      <p:sp>
        <p:nvSpPr>
          <p:cNvPr id="6" name="TextBox 5"/>
          <p:cNvSpPr txBox="1"/>
          <p:nvPr/>
        </p:nvSpPr>
        <p:spPr>
          <a:xfrm>
            <a:off x="1515009" y="2922243"/>
            <a:ext cx="6997209" cy="461417"/>
          </a:xfrm>
          <a:prstGeom prst="rect">
            <a:avLst/>
          </a:prstGeom>
          <a:noFill/>
        </p:spPr>
        <p:txBody>
          <a:bodyPr wrap="none" rtlCol="0">
            <a:spAutoFit/>
          </a:bodyPr>
          <a:lstStyle/>
          <a:p>
            <a:r>
              <a:rPr lang="en-US" sz="2399" dirty="0">
                <a:solidFill>
                  <a:schemeClr val="bg1"/>
                </a:solidFill>
              </a:rPr>
              <a:t>Narrator 3: Jack jumped over the candlestick.</a:t>
            </a:r>
          </a:p>
        </p:txBody>
      </p:sp>
      <p:sp>
        <p:nvSpPr>
          <p:cNvPr id="7" name="TextBox 6"/>
          <p:cNvSpPr txBox="1"/>
          <p:nvPr/>
        </p:nvSpPr>
        <p:spPr>
          <a:xfrm>
            <a:off x="1876364" y="3470344"/>
            <a:ext cx="7085351" cy="461417"/>
          </a:xfrm>
          <a:prstGeom prst="rect">
            <a:avLst/>
          </a:prstGeom>
          <a:noFill/>
        </p:spPr>
        <p:txBody>
          <a:bodyPr wrap="none" rtlCol="0">
            <a:spAutoFit/>
          </a:bodyPr>
          <a:lstStyle/>
          <a:p>
            <a:r>
              <a:rPr lang="en-US" sz="2399" dirty="0">
                <a:solidFill>
                  <a:schemeClr val="bg1"/>
                </a:solidFill>
              </a:rPr>
              <a:t>Narrator 1: Jack kept jumping much too close.</a:t>
            </a:r>
          </a:p>
        </p:txBody>
      </p:sp>
      <p:sp>
        <p:nvSpPr>
          <p:cNvPr id="8" name="TextBox 7"/>
          <p:cNvSpPr txBox="1"/>
          <p:nvPr/>
        </p:nvSpPr>
        <p:spPr>
          <a:xfrm>
            <a:off x="2124494" y="4018444"/>
            <a:ext cx="3896206" cy="461417"/>
          </a:xfrm>
          <a:prstGeom prst="rect">
            <a:avLst/>
          </a:prstGeom>
          <a:noFill/>
        </p:spPr>
        <p:txBody>
          <a:bodyPr wrap="none" rtlCol="0">
            <a:spAutoFit/>
          </a:bodyPr>
          <a:lstStyle/>
          <a:p>
            <a:r>
              <a:rPr lang="en-US" sz="2399" dirty="0">
                <a:solidFill>
                  <a:schemeClr val="bg1"/>
                </a:solidFill>
              </a:rPr>
              <a:t>Narrator 2: Now his pants</a:t>
            </a:r>
          </a:p>
        </p:txBody>
      </p:sp>
      <p:sp>
        <p:nvSpPr>
          <p:cNvPr id="9" name="TextBox 8"/>
          <p:cNvSpPr txBox="1"/>
          <p:nvPr/>
        </p:nvSpPr>
        <p:spPr>
          <a:xfrm>
            <a:off x="2455333" y="4566544"/>
            <a:ext cx="4910643" cy="461417"/>
          </a:xfrm>
          <a:prstGeom prst="rect">
            <a:avLst/>
          </a:prstGeom>
          <a:noFill/>
        </p:spPr>
        <p:txBody>
          <a:bodyPr wrap="none" rtlCol="0">
            <a:spAutoFit/>
          </a:bodyPr>
          <a:lstStyle/>
          <a:p>
            <a:r>
              <a:rPr lang="en-US" sz="2399" dirty="0">
                <a:solidFill>
                  <a:schemeClr val="bg1"/>
                </a:solidFill>
              </a:rPr>
              <a:t>Narrator 3: smell like burnt toast.</a:t>
            </a:r>
          </a:p>
        </p:txBody>
      </p:sp>
      <p:pic>
        <p:nvPicPr>
          <p:cNvPr id="31746" name="Picture 2" descr="Image result for jack was nimble jack was qu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2412" y="1515074"/>
            <a:ext cx="2343679" cy="30514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9085689" y="145705"/>
            <a:ext cx="2971800" cy="5553075"/>
          </a:xfrm>
          <a:prstGeom prst="rect">
            <a:avLst/>
          </a:prstGeom>
        </p:spPr>
      </p:pic>
      <p:pic>
        <p:nvPicPr>
          <p:cNvPr id="10" name="Picture 9"/>
          <p:cNvPicPr>
            <a:picLocks noChangeAspect="1"/>
          </p:cNvPicPr>
          <p:nvPr/>
        </p:nvPicPr>
        <p:blipFill>
          <a:blip r:embed="rId4"/>
          <a:stretch>
            <a:fillRect/>
          </a:stretch>
        </p:blipFill>
        <p:spPr>
          <a:xfrm>
            <a:off x="8776513" y="145705"/>
            <a:ext cx="3363997" cy="5950295"/>
          </a:xfrm>
          <a:prstGeom prst="rect">
            <a:avLst/>
          </a:prstGeom>
        </p:spPr>
      </p:pic>
    </p:spTree>
    <p:extLst>
      <p:ext uri="{BB962C8B-B14F-4D97-AF65-F5344CB8AC3E}">
        <p14:creationId xmlns:p14="http://schemas.microsoft.com/office/powerpoint/2010/main" val="2555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2"/>
          <p:cNvSpPr>
            <a:spLocks noGrp="1"/>
          </p:cNvSpPr>
          <p:nvPr>
            <p:ph type="subTitle" idx="1"/>
          </p:nvPr>
        </p:nvSpPr>
        <p:spPr>
          <a:xfrm>
            <a:off x="5637212" y="381000"/>
            <a:ext cx="7510462" cy="2217737"/>
          </a:xfrm>
        </p:spPr>
        <p:txBody>
          <a:bodyPr/>
          <a:lstStyle/>
          <a:p>
            <a:pPr eaLnBrk="1" hangingPunct="1"/>
            <a:r>
              <a:rPr lang="en-US" altLang="en-US" sz="4000" b="1" dirty="0">
                <a:solidFill>
                  <a:srgbClr val="0F496F"/>
                </a:solidFill>
              </a:rPr>
              <a:t>POETRY ACADEMY </a:t>
            </a:r>
            <a:r>
              <a:rPr lang="en-US" altLang="en-US" sz="1400" dirty="0" err="1">
                <a:solidFill>
                  <a:srgbClr val="0F496F"/>
                </a:solidFill>
              </a:rPr>
              <a:t>Wilfong</a:t>
            </a:r>
            <a:r>
              <a:rPr lang="en-US" altLang="en-US" sz="1400" dirty="0">
                <a:solidFill>
                  <a:srgbClr val="0F496F"/>
                </a:solidFill>
              </a:rPr>
              <a:t> (2008)</a:t>
            </a:r>
          </a:p>
          <a:p>
            <a:pPr eaLnBrk="1" hangingPunct="1">
              <a:buFontTx/>
              <a:buAutoNum type="arabicPeriod"/>
            </a:pPr>
            <a:r>
              <a:rPr lang="en-US" altLang="en-US" sz="2100" dirty="0">
                <a:solidFill>
                  <a:srgbClr val="0F496F"/>
                </a:solidFill>
              </a:rPr>
              <a:t>Students choose a poem</a:t>
            </a:r>
          </a:p>
          <a:p>
            <a:pPr eaLnBrk="1" hangingPunct="1">
              <a:buFontTx/>
              <a:buAutoNum type="arabicPeriod"/>
            </a:pPr>
            <a:r>
              <a:rPr lang="en-US" altLang="en-US" sz="2100" dirty="0">
                <a:solidFill>
                  <a:srgbClr val="0F496F"/>
                </a:solidFill>
              </a:rPr>
              <a:t>Rehearse the poem daily</a:t>
            </a:r>
          </a:p>
          <a:p>
            <a:pPr eaLnBrk="1" hangingPunct="1">
              <a:buFontTx/>
              <a:buAutoNum type="arabicPeriod"/>
            </a:pPr>
            <a:r>
              <a:rPr lang="en-US" altLang="en-US" sz="2100" dirty="0">
                <a:solidFill>
                  <a:srgbClr val="0F496F"/>
                </a:solidFill>
              </a:rPr>
              <a:t>Recite to a volunteer</a:t>
            </a:r>
          </a:p>
          <a:p>
            <a:pPr eaLnBrk="1" hangingPunct="1"/>
            <a:endParaRPr lang="en-US" altLang="en-US" sz="2100" dirty="0">
              <a:solidFill>
                <a:srgbClr val="0F496F"/>
              </a:solidFill>
            </a:endParaRPr>
          </a:p>
        </p:txBody>
      </p:sp>
      <p:sp>
        <p:nvSpPr>
          <p:cNvPr id="16387" name="Text Placeholder 5"/>
          <p:cNvSpPr>
            <a:spLocks noGrp="1"/>
          </p:cNvSpPr>
          <p:nvPr>
            <p:ph type="body" sz="half" idx="4294967295"/>
          </p:nvPr>
        </p:nvSpPr>
        <p:spPr>
          <a:xfrm>
            <a:off x="227012" y="1489868"/>
            <a:ext cx="5410200" cy="4102100"/>
          </a:xfrm>
        </p:spPr>
        <p:txBody>
          <a:bodyPr rtlCol="0">
            <a:noAutofit/>
          </a:bodyPr>
          <a:lstStyle/>
          <a:p>
            <a:pPr eaLnBrk="1" fontAlgn="auto" hangingPunct="1">
              <a:defRPr/>
            </a:pPr>
            <a:r>
              <a:rPr lang="en-US" altLang="en-US" sz="3600" b="1" dirty="0" smtClean="0">
                <a:solidFill>
                  <a:schemeClr val="bg2">
                    <a:lumMod val="75000"/>
                  </a:schemeClr>
                </a:solidFill>
              </a:rPr>
              <a:t>POETRY SLAMS </a:t>
            </a:r>
          </a:p>
          <a:p>
            <a:pPr eaLnBrk="1" fontAlgn="auto" hangingPunct="1">
              <a:defRPr/>
            </a:pPr>
            <a:r>
              <a:rPr lang="en-US" altLang="en-US" sz="1400" dirty="0" smtClean="0">
                <a:solidFill>
                  <a:schemeClr val="bg2">
                    <a:lumMod val="75000"/>
                  </a:schemeClr>
                </a:solidFill>
              </a:rPr>
              <a:t>(Young &amp; Rasinski, 2017)</a:t>
            </a:r>
          </a:p>
          <a:p>
            <a:pPr eaLnBrk="1" fontAlgn="auto" hangingPunct="1">
              <a:defRPr/>
            </a:pPr>
            <a:r>
              <a:rPr lang="en-US" altLang="en-US" sz="2400" b="1" dirty="0" smtClean="0">
                <a:solidFill>
                  <a:schemeClr val="bg2">
                    <a:lumMod val="75000"/>
                  </a:schemeClr>
                </a:solidFill>
              </a:rPr>
              <a:t>Day 1: </a:t>
            </a:r>
            <a:r>
              <a:rPr lang="en-US" altLang="en-US" sz="2400" dirty="0" smtClean="0">
                <a:solidFill>
                  <a:schemeClr val="bg2">
                    <a:lumMod val="75000"/>
                  </a:schemeClr>
                </a:solidFill>
              </a:rPr>
              <a:t>Choose a poem and read for overall meaning</a:t>
            </a:r>
          </a:p>
          <a:p>
            <a:pPr eaLnBrk="1" fontAlgn="auto" hangingPunct="1">
              <a:defRPr/>
            </a:pPr>
            <a:r>
              <a:rPr lang="en-US" altLang="en-US" sz="2400" b="1" dirty="0" smtClean="0">
                <a:solidFill>
                  <a:schemeClr val="bg2">
                    <a:lumMod val="75000"/>
                  </a:schemeClr>
                </a:solidFill>
              </a:rPr>
              <a:t>Day 2: </a:t>
            </a:r>
            <a:r>
              <a:rPr lang="en-US" altLang="en-US" sz="2400" dirty="0" smtClean="0">
                <a:solidFill>
                  <a:schemeClr val="bg2">
                    <a:lumMod val="75000"/>
                  </a:schemeClr>
                </a:solidFill>
              </a:rPr>
              <a:t>Word Identification</a:t>
            </a:r>
          </a:p>
          <a:p>
            <a:pPr eaLnBrk="1" fontAlgn="auto" hangingPunct="1">
              <a:defRPr/>
            </a:pPr>
            <a:r>
              <a:rPr lang="en-US" altLang="en-US" sz="2400" b="1" dirty="0" smtClean="0">
                <a:solidFill>
                  <a:schemeClr val="bg2">
                    <a:lumMod val="75000"/>
                  </a:schemeClr>
                </a:solidFill>
              </a:rPr>
              <a:t>Day 3: </a:t>
            </a:r>
            <a:r>
              <a:rPr lang="en-US" altLang="en-US" sz="2400" dirty="0" smtClean="0">
                <a:solidFill>
                  <a:schemeClr val="bg2">
                    <a:lumMod val="75000"/>
                  </a:schemeClr>
                </a:solidFill>
              </a:rPr>
              <a:t>Prosody</a:t>
            </a:r>
          </a:p>
          <a:p>
            <a:pPr eaLnBrk="1" fontAlgn="auto" hangingPunct="1">
              <a:defRPr/>
            </a:pPr>
            <a:r>
              <a:rPr lang="en-US" altLang="en-US" sz="2400" b="1" dirty="0" smtClean="0">
                <a:solidFill>
                  <a:schemeClr val="bg2">
                    <a:lumMod val="75000"/>
                  </a:schemeClr>
                </a:solidFill>
              </a:rPr>
              <a:t>Day 4: </a:t>
            </a:r>
            <a:r>
              <a:rPr lang="en-US" altLang="en-US" sz="2400" dirty="0" smtClean="0">
                <a:solidFill>
                  <a:schemeClr val="bg2">
                    <a:lumMod val="75000"/>
                  </a:schemeClr>
                </a:solidFill>
              </a:rPr>
              <a:t>Practice for a Partner</a:t>
            </a:r>
          </a:p>
          <a:p>
            <a:pPr eaLnBrk="1" fontAlgn="auto" hangingPunct="1">
              <a:defRPr/>
            </a:pPr>
            <a:r>
              <a:rPr lang="en-US" altLang="en-US" sz="2400" b="1" dirty="0" smtClean="0">
                <a:solidFill>
                  <a:schemeClr val="bg2">
                    <a:lumMod val="75000"/>
                  </a:schemeClr>
                </a:solidFill>
              </a:rPr>
              <a:t>Day 5: </a:t>
            </a:r>
            <a:r>
              <a:rPr lang="en-US" altLang="en-US" sz="2400" dirty="0" smtClean="0">
                <a:solidFill>
                  <a:schemeClr val="bg2">
                    <a:lumMod val="75000"/>
                  </a:schemeClr>
                </a:solidFill>
              </a:rPr>
              <a:t>Dim the lights, dress in black, and enjoy the poetry slam – don’t forget to “snap clap”</a:t>
            </a:r>
          </a:p>
        </p:txBody>
      </p:sp>
      <p:pic>
        <p:nvPicPr>
          <p:cNvPr id="24580" name="Picture 6" descr="Image result for kid reciting poetry in ca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012" y="2667000"/>
            <a:ext cx="5073650" cy="3384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15310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48494">
            <a:off x="605258" y="558550"/>
            <a:ext cx="4846962" cy="5208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6" name="Picture 4" descr="https://scontent-iad3-1.xx.fbcdn.net/hphotos-xpa1/v/t1.0-9/936782_319388934859338_61690804_n.jpg?oh=f8409da60acb39e5416e3be239fccb69&amp;oe=56A4C6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012" y="138496"/>
            <a:ext cx="4508027" cy="6010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Subtitle 1"/>
          <p:cNvSpPr>
            <a:spLocks noGrp="1"/>
          </p:cNvSpPr>
          <p:nvPr>
            <p:ph type="subTitle" idx="1"/>
          </p:nvPr>
        </p:nvSpPr>
        <p:spPr>
          <a:xfrm>
            <a:off x="912812" y="5334000"/>
            <a:ext cx="2807500" cy="534697"/>
          </a:xfrm>
        </p:spPr>
        <p:txBody>
          <a:bodyPr/>
          <a:lstStyle/>
          <a:p>
            <a:r>
              <a:rPr lang="en-US" dirty="0" smtClean="0"/>
              <a:t>	</a:t>
            </a:r>
            <a:r>
              <a:rPr lang="en-US" dirty="0" smtClean="0">
                <a:hlinkClick r:id="rId4"/>
              </a:rPr>
              <a:t>Video</a:t>
            </a:r>
            <a:endParaRPr lang="en-US" dirty="0"/>
          </a:p>
        </p:txBody>
      </p:sp>
      <p:sp>
        <p:nvSpPr>
          <p:cNvPr id="5" name="Title 4"/>
          <p:cNvSpPr>
            <a:spLocks noGrp="1"/>
          </p:cNvSpPr>
          <p:nvPr>
            <p:ph type="ctrTitle"/>
          </p:nvPr>
        </p:nvSpPr>
        <p:spPr>
          <a:xfrm>
            <a:off x="6932612" y="3986833"/>
            <a:ext cx="4531254" cy="1957244"/>
          </a:xfrm>
        </p:spPr>
        <p:txBody>
          <a:bodyPr>
            <a:normAutofit/>
          </a:bodyPr>
          <a:lstStyle/>
          <a:p>
            <a:r>
              <a:rPr lang="en-US" dirty="0" smtClean="0"/>
              <a:t/>
            </a:r>
            <a:br>
              <a:rPr lang="en-US" dirty="0" smtClean="0"/>
            </a:br>
            <a:r>
              <a:rPr lang="en-US" dirty="0" smtClean="0"/>
              <a:t>Introduction </a:t>
            </a:r>
            <a:br>
              <a:rPr lang="en-US" dirty="0" smtClean="0"/>
            </a:br>
            <a:r>
              <a:rPr lang="en-US" dirty="0" smtClean="0"/>
              <a:t>by Riley</a:t>
            </a:r>
            <a:endParaRPr lang="en-US" dirty="0"/>
          </a:p>
        </p:txBody>
      </p:sp>
    </p:spTree>
    <p:extLst>
      <p:ext uri="{BB962C8B-B14F-4D97-AF65-F5344CB8AC3E}">
        <p14:creationId xmlns:p14="http://schemas.microsoft.com/office/powerpoint/2010/main" val="6115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98812" y="533400"/>
            <a:ext cx="8957945" cy="1293028"/>
          </a:xfrm>
        </p:spPr>
        <p:txBody>
          <a:bodyPr/>
          <a:lstStyle/>
          <a:p>
            <a:r>
              <a:rPr lang="en-US" dirty="0" smtClean="0">
                <a:solidFill>
                  <a:schemeClr val="bg1"/>
                </a:solidFill>
              </a:rPr>
              <a:t>I NEED A VOLUNTEER!</a:t>
            </a:r>
            <a:endParaRPr lang="en-US" dirty="0">
              <a:solidFill>
                <a:schemeClr val="bg1"/>
              </a:solidFill>
            </a:endParaRPr>
          </a:p>
        </p:txBody>
      </p:sp>
      <p:sp>
        <p:nvSpPr>
          <p:cNvPr id="5" name="Rectangle 4"/>
          <p:cNvSpPr/>
          <p:nvPr/>
        </p:nvSpPr>
        <p:spPr>
          <a:xfrm>
            <a:off x="3198812" y="1600200"/>
            <a:ext cx="6092825" cy="3539430"/>
          </a:xfrm>
          <a:prstGeom prst="rect">
            <a:avLst/>
          </a:prstGeom>
        </p:spPr>
        <p:txBody>
          <a:bodyPr>
            <a:spAutoFit/>
          </a:bodyPr>
          <a:lstStyle/>
          <a:p>
            <a:r>
              <a:rPr lang="en-US" sz="2800" dirty="0">
                <a:solidFill>
                  <a:srgbClr val="000000"/>
                </a:solidFill>
                <a:latin typeface="Arial" panose="020B0604020202020204" pitchFamily="34" charset="0"/>
              </a:rPr>
              <a:t>With an evil eye that stares you down</a:t>
            </a:r>
            <a:r>
              <a:rPr lang="en-US" sz="2800" dirty="0"/>
              <a:t/>
            </a:r>
            <a:br>
              <a:rPr lang="en-US" sz="2800" dirty="0"/>
            </a:br>
            <a:r>
              <a:rPr lang="en-US" sz="2800" dirty="0">
                <a:solidFill>
                  <a:srgbClr val="000000"/>
                </a:solidFill>
                <a:latin typeface="Arial" panose="020B0604020202020204" pitchFamily="34" charset="0"/>
              </a:rPr>
              <a:t>and a bulbous warty nose,</a:t>
            </a:r>
            <a:r>
              <a:rPr lang="en-US" sz="2800" dirty="0"/>
              <a:t/>
            </a:r>
            <a:br>
              <a:rPr lang="en-US" sz="2800" dirty="0"/>
            </a:br>
            <a:r>
              <a:rPr lang="en-US" sz="2800" dirty="0">
                <a:solidFill>
                  <a:srgbClr val="000000"/>
                </a:solidFill>
                <a:latin typeface="Arial" panose="020B0604020202020204" pitchFamily="34" charset="0"/>
              </a:rPr>
              <a:t>a furrowed brow, a nasty scowl,</a:t>
            </a:r>
            <a:r>
              <a:rPr lang="en-US" sz="2800" dirty="0"/>
              <a:t/>
            </a:r>
            <a:br>
              <a:rPr lang="en-US" sz="2800" dirty="0"/>
            </a:br>
            <a:r>
              <a:rPr lang="en-US" sz="2800" dirty="0">
                <a:solidFill>
                  <a:srgbClr val="000000"/>
                </a:solidFill>
                <a:latin typeface="Arial" panose="020B0604020202020204" pitchFamily="34" charset="0"/>
              </a:rPr>
              <a:t>and old outdated clothes,</a:t>
            </a:r>
            <a:r>
              <a:rPr lang="en-US" sz="2800" dirty="0"/>
              <a:t/>
            </a:r>
            <a:br>
              <a:rPr lang="en-US" sz="2800" dirty="0"/>
            </a:br>
            <a:r>
              <a:rPr lang="en-US" sz="2800" dirty="0">
                <a:solidFill>
                  <a:srgbClr val="000000"/>
                </a:solidFill>
                <a:latin typeface="Arial" panose="020B0604020202020204" pitchFamily="34" charset="0"/>
              </a:rPr>
              <a:t>my costume is the scariest</a:t>
            </a:r>
            <a:r>
              <a:rPr lang="en-US" sz="2800" dirty="0"/>
              <a:t/>
            </a:r>
            <a:br>
              <a:rPr lang="en-US" sz="2800" dirty="0"/>
            </a:br>
            <a:r>
              <a:rPr lang="en-US" sz="2800" dirty="0">
                <a:solidFill>
                  <a:srgbClr val="000000"/>
                </a:solidFill>
                <a:latin typeface="Arial" panose="020B0604020202020204" pitchFamily="34" charset="0"/>
              </a:rPr>
              <a:t>the world has ever seen.</a:t>
            </a:r>
            <a:r>
              <a:rPr lang="en-US" sz="2800" dirty="0"/>
              <a:t/>
            </a:r>
            <a:br>
              <a:rPr lang="en-US" sz="2800" dirty="0"/>
            </a:br>
            <a:r>
              <a:rPr lang="en-US" sz="2800" dirty="0">
                <a:solidFill>
                  <a:srgbClr val="000000"/>
                </a:solidFill>
                <a:latin typeface="Arial" panose="020B0604020202020204" pitchFamily="34" charset="0"/>
              </a:rPr>
              <a:t>I’m not an ogre, ghost, or ghoul:</a:t>
            </a:r>
            <a:r>
              <a:rPr lang="en-US" sz="2800" dirty="0"/>
              <a:t/>
            </a:r>
            <a:br>
              <a:rPr lang="en-US" sz="2800" dirty="0"/>
            </a:br>
            <a:r>
              <a:rPr lang="en-US" sz="2800" dirty="0">
                <a:solidFill>
                  <a:srgbClr val="000000"/>
                </a:solidFill>
                <a:latin typeface="Arial" panose="020B0604020202020204" pitchFamily="34" charset="0"/>
              </a:rPr>
              <a:t>I’m a teacher for Halloween.</a:t>
            </a:r>
            <a:endParaRPr lang="en-US" sz="2800" dirty="0"/>
          </a:p>
        </p:txBody>
      </p:sp>
    </p:spTree>
    <p:extLst>
      <p:ext uri="{BB962C8B-B14F-4D97-AF65-F5344CB8AC3E}">
        <p14:creationId xmlns:p14="http://schemas.microsoft.com/office/powerpoint/2010/main" val="1247535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684212" y="3962400"/>
            <a:ext cx="2836862" cy="2232025"/>
          </a:xfrm>
        </p:spPr>
        <p:txBody>
          <a:bodyPr rtlCol="0">
            <a:normAutofit/>
          </a:bodyPr>
          <a:lstStyle/>
          <a:p>
            <a:pPr marL="0" indent="0" eaLnBrk="1" fontAlgn="auto" hangingPunct="1">
              <a:buNone/>
              <a:defRPr/>
            </a:pPr>
            <a:r>
              <a:rPr lang="en-US" altLang="en-US" dirty="0" smtClean="0">
                <a:solidFill>
                  <a:schemeClr val="bg2">
                    <a:lumMod val="75000"/>
                  </a:schemeClr>
                </a:solidFill>
              </a:rPr>
              <a:t>You can sing about anything!</a:t>
            </a:r>
          </a:p>
          <a:p>
            <a:pPr eaLnBrk="1" fontAlgn="auto" hangingPunct="1">
              <a:defRPr/>
            </a:pPr>
            <a:r>
              <a:rPr lang="en-US" altLang="en-US" dirty="0" smtClean="0">
                <a:solidFill>
                  <a:schemeClr val="bg2">
                    <a:lumMod val="75000"/>
                  </a:schemeClr>
                </a:solidFill>
                <a:hlinkClick r:id="rId2"/>
              </a:rPr>
              <a:t>Take our Test</a:t>
            </a:r>
            <a:endParaRPr lang="en-US" altLang="en-US" dirty="0" smtClean="0">
              <a:solidFill>
                <a:schemeClr val="bg2">
                  <a:lumMod val="75000"/>
                </a:schemeClr>
              </a:solidFill>
            </a:endParaRPr>
          </a:p>
          <a:p>
            <a:pPr eaLnBrk="1" fontAlgn="auto" hangingPunct="1">
              <a:defRPr/>
            </a:pPr>
            <a:r>
              <a:rPr lang="en-US" altLang="en-US" dirty="0" smtClean="0">
                <a:solidFill>
                  <a:schemeClr val="bg2">
                    <a:lumMod val="75000"/>
                  </a:schemeClr>
                </a:solidFill>
                <a:hlinkClick r:id="rId3"/>
              </a:rPr>
              <a:t>Snowball Fight</a:t>
            </a:r>
            <a:endParaRPr lang="en-US" altLang="en-US" dirty="0" smtClean="0">
              <a:solidFill>
                <a:schemeClr val="bg2">
                  <a:lumMod val="75000"/>
                </a:schemeClr>
              </a:solidFill>
            </a:endParaRPr>
          </a:p>
        </p:txBody>
      </p:sp>
      <p:pic>
        <p:nvPicPr>
          <p:cNvPr id="25604" name="Picture 2" descr="Image result for karaoke ki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783" l="4875" r="97250">
                        <a14:foregroundMark x1="17750" y1="30650" x2="17750" y2="30650"/>
                        <a14:foregroundMark x1="20125" y1="29567" x2="20125" y2="29567"/>
                        <a14:foregroundMark x1="21750" y1="30495" x2="21750" y2="30495"/>
                        <a14:foregroundMark x1="11000" y1="38390" x2="11000" y2="38390"/>
                        <a14:foregroundMark x1="15625" y1="41486" x2="15625" y2="41486"/>
                        <a14:foregroundMark x1="15625" y1="37152" x2="15625" y2="37152"/>
                        <a14:foregroundMark x1="85625" y1="33437" x2="85625" y2="33437"/>
                        <a14:foregroundMark x1="92375" y1="35759" x2="92375" y2="35759"/>
                        <a14:foregroundMark x1="16125" y1="28483" x2="16125" y2="28483"/>
                        <a14:backgroundMark x1="17125" y1="40867" x2="17125" y2="40867"/>
                      </a14:backgroundRemoval>
                    </a14:imgEffect>
                  </a14:imgLayer>
                </a14:imgProps>
              </a:ext>
              <a:ext uri="{28A0092B-C50C-407E-A947-70E740481C1C}">
                <a14:useLocalDpi xmlns:a14="http://schemas.microsoft.com/office/drawing/2010/main" val="0"/>
              </a:ext>
            </a:extLst>
          </a:blip>
          <a:srcRect/>
          <a:stretch>
            <a:fillRect/>
          </a:stretch>
        </p:blipFill>
        <p:spPr bwMode="auto">
          <a:xfrm>
            <a:off x="2589212" y="2066471"/>
            <a:ext cx="5881688"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204709" y="45809"/>
            <a:ext cx="11793615" cy="3019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60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47212" y="1555392"/>
            <a:ext cx="2551112" cy="3400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21074" y="0"/>
            <a:ext cx="8212138" cy="769441"/>
          </a:xfrm>
          <a:prstGeom prst="rect">
            <a:avLst/>
          </a:prstGeom>
          <a:noFill/>
        </p:spPr>
        <p:txBody>
          <a:bodyPr wrap="square" rtlCol="0">
            <a:spAutoFit/>
          </a:bodyPr>
          <a:lstStyle/>
          <a:p>
            <a:r>
              <a:rPr lang="en-US" sz="4400" dirty="0" smtClean="0">
                <a:hlinkClick r:id="rId8"/>
              </a:rPr>
              <a:t>Primary</a:t>
            </a:r>
            <a:r>
              <a:rPr lang="en-US" sz="4400" dirty="0"/>
              <a:t> </a:t>
            </a:r>
            <a:r>
              <a:rPr lang="en-US" sz="4400" dirty="0" smtClean="0"/>
              <a:t>  </a:t>
            </a:r>
            <a:r>
              <a:rPr lang="en-US" sz="4400" dirty="0" smtClean="0">
                <a:hlinkClick r:id="rId9"/>
              </a:rPr>
              <a:t>Advanced </a:t>
            </a:r>
            <a:endParaRPr lang="en-US" sz="4400" dirty="0" smtClean="0"/>
          </a:p>
        </p:txBody>
      </p:sp>
    </p:spTree>
    <p:extLst>
      <p:ext uri="{BB962C8B-B14F-4D97-AF65-F5344CB8AC3E}">
        <p14:creationId xmlns:p14="http://schemas.microsoft.com/office/powerpoint/2010/main" val="1462609636"/>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a:xfrm>
            <a:off x="3065462" y="4229100"/>
            <a:ext cx="4916488" cy="1143000"/>
          </a:xfrm>
        </p:spPr>
        <p:txBody>
          <a:bodyPr/>
          <a:lstStyle/>
          <a:p>
            <a:pPr eaLnBrk="1" hangingPunct="1"/>
            <a:endParaRPr lang="en-US" altLang="en-US" smtClean="0"/>
          </a:p>
        </p:txBody>
      </p:sp>
      <p:pic>
        <p:nvPicPr>
          <p:cNvPr id="3379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2551" y="1635125"/>
            <a:ext cx="301783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2551" y="3352800"/>
            <a:ext cx="6900862"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5738" y="1635125"/>
            <a:ext cx="42576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925910"/>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348037" y="5141914"/>
            <a:ext cx="7886700" cy="993775"/>
          </a:xfrm>
        </p:spPr>
        <p:txBody>
          <a:bodyPr/>
          <a:lstStyle/>
          <a:p>
            <a:pPr eaLnBrk="1" hangingPunct="1"/>
            <a:r>
              <a:rPr lang="en-US" altLang="en-US" smtClean="0">
                <a:hlinkClick r:id="rId2"/>
              </a:rPr>
              <a:t>The Bad News </a:t>
            </a:r>
            <a:r>
              <a:rPr lang="en-US" altLang="en-US" smtClean="0"/>
              <a:t>by Alvin Schwartz</a:t>
            </a:r>
          </a:p>
        </p:txBody>
      </p:sp>
      <p:sp>
        <p:nvSpPr>
          <p:cNvPr id="34819" name="Content Placeholder 2"/>
          <p:cNvSpPr>
            <a:spLocks noGrp="1"/>
          </p:cNvSpPr>
          <p:nvPr>
            <p:ph idx="1"/>
          </p:nvPr>
        </p:nvSpPr>
        <p:spPr/>
        <p:txBody>
          <a:bodyPr/>
          <a:lstStyle/>
          <a:p>
            <a:pPr eaLnBrk="1" hangingPunct="1"/>
            <a:endParaRPr lang="en-US" altLang="en-US" smtClean="0"/>
          </a:p>
        </p:txBody>
      </p:sp>
      <p:pic>
        <p:nvPicPr>
          <p:cNvPr id="348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7" y="2227264"/>
            <a:ext cx="549275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18767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264151" y="2005013"/>
            <a:ext cx="5616575" cy="647700"/>
          </a:xfrm>
        </p:spPr>
        <p:txBody>
          <a:bodyPr/>
          <a:lstStyle/>
          <a:p>
            <a:pPr eaLnBrk="1" hangingPunct="1"/>
            <a:r>
              <a:rPr lang="en-US" altLang="en-US" smtClean="0"/>
              <a:t>Student Produced Movies</a:t>
            </a:r>
          </a:p>
        </p:txBody>
      </p:sp>
      <p:sp>
        <p:nvSpPr>
          <p:cNvPr id="35843" name="Content Placeholder 2"/>
          <p:cNvSpPr>
            <a:spLocks noGrp="1"/>
          </p:cNvSpPr>
          <p:nvPr>
            <p:ph idx="1"/>
          </p:nvPr>
        </p:nvSpPr>
        <p:spPr>
          <a:xfrm>
            <a:off x="6845301" y="2652714"/>
            <a:ext cx="3951287" cy="3863975"/>
          </a:xfrm>
        </p:spPr>
        <p:txBody>
          <a:bodyPr/>
          <a:lstStyle/>
          <a:p>
            <a:pPr eaLnBrk="1" hangingPunct="1"/>
            <a:r>
              <a:rPr lang="en-US" altLang="en-US" smtClean="0"/>
              <a:t>Phase 1: Grouping </a:t>
            </a:r>
          </a:p>
          <a:p>
            <a:pPr eaLnBrk="1" hangingPunct="1"/>
            <a:r>
              <a:rPr lang="en-US" altLang="en-US" smtClean="0"/>
              <a:t>Phase 2: Idea Development </a:t>
            </a:r>
          </a:p>
          <a:p>
            <a:pPr eaLnBrk="1" hangingPunct="1"/>
            <a:r>
              <a:rPr lang="en-US" altLang="en-US" smtClean="0"/>
              <a:t>Phase 3: Script Treatment </a:t>
            </a:r>
          </a:p>
          <a:p>
            <a:pPr eaLnBrk="1" hangingPunct="1"/>
            <a:r>
              <a:rPr lang="en-US" altLang="en-US" smtClean="0"/>
              <a:t>Phase 4: Storyboard </a:t>
            </a:r>
          </a:p>
          <a:p>
            <a:pPr eaLnBrk="1" hangingPunct="1"/>
            <a:r>
              <a:rPr lang="en-US" altLang="en-US" smtClean="0"/>
              <a:t>Phase 5: Scripting </a:t>
            </a:r>
          </a:p>
          <a:p>
            <a:pPr eaLnBrk="1" hangingPunct="1"/>
            <a:r>
              <a:rPr lang="en-US" altLang="en-US" smtClean="0"/>
              <a:t>Phase 6: Preproduction Conference</a:t>
            </a:r>
          </a:p>
          <a:p>
            <a:pPr eaLnBrk="1" hangingPunct="1"/>
            <a:r>
              <a:rPr lang="en-US" altLang="en-US" smtClean="0"/>
              <a:t>Phase 7: Filming</a:t>
            </a:r>
          </a:p>
          <a:p>
            <a:pPr eaLnBrk="1" hangingPunct="1"/>
            <a:r>
              <a:rPr lang="en-US" altLang="en-US" smtClean="0"/>
              <a:t>Phase 8: Post-Production </a:t>
            </a:r>
          </a:p>
        </p:txBody>
      </p:sp>
      <p:pic>
        <p:nvPicPr>
          <p:cNvPr id="2" name="Picture 1"/>
          <p:cNvPicPr>
            <a:picLocks noChangeAspect="1"/>
          </p:cNvPicPr>
          <p:nvPr/>
        </p:nvPicPr>
        <p:blipFill>
          <a:blip r:embed="rId2"/>
          <a:stretch>
            <a:fillRect/>
          </a:stretch>
        </p:blipFill>
        <p:spPr>
          <a:xfrm>
            <a:off x="2493962" y="2698750"/>
            <a:ext cx="4268788"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610942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062" y="3198813"/>
            <a:ext cx="3786188" cy="995362"/>
          </a:xfrm>
        </p:spPr>
        <p:txBody>
          <a:bodyPr rtlCol="0">
            <a:normAutofit fontScale="90000"/>
          </a:bodyPr>
          <a:lstStyle/>
          <a:p>
            <a:pPr eaLnBrk="1" fontAlgn="auto" hangingPunct="1">
              <a:spcAft>
                <a:spcPts val="0"/>
              </a:spcAft>
              <a:defRPr/>
            </a:pPr>
            <a:r>
              <a:rPr lang="en-US" sz="3675" dirty="0"/>
              <a:t>Phase 1: Grouping</a:t>
            </a:r>
            <a:r>
              <a:rPr lang="en-US" dirty="0" smtClean="0"/>
              <a:t/>
            </a:r>
            <a:br>
              <a:rPr lang="en-US" dirty="0" smtClean="0"/>
            </a:br>
            <a:r>
              <a:rPr lang="en-US" sz="900" dirty="0"/>
              <a:t> (Risko &amp; Walker-</a:t>
            </a:r>
            <a:r>
              <a:rPr lang="en-US" sz="900" dirty="0" err="1"/>
              <a:t>Dalhouse</a:t>
            </a:r>
            <a:r>
              <a:rPr lang="en-US" sz="900" dirty="0"/>
              <a:t>, 2011; </a:t>
            </a:r>
            <a:r>
              <a:rPr lang="en-US" sz="900" dirty="0" err="1"/>
              <a:t>Pachtman</a:t>
            </a:r>
            <a:r>
              <a:rPr lang="en-US" sz="900" dirty="0"/>
              <a:t> &amp; Wilson, 2006)</a:t>
            </a:r>
            <a:br>
              <a:rPr lang="en-US" sz="900" dirty="0"/>
            </a:br>
            <a:r>
              <a:rPr lang="en-US" sz="2400" dirty="0"/>
              <a:t/>
            </a:r>
            <a:br>
              <a:rPr lang="en-US" sz="2400" dirty="0"/>
            </a:br>
            <a:r>
              <a:rPr lang="en-US" sz="2700" dirty="0"/>
              <a:t>Students groups are selected based preferred genre</a:t>
            </a:r>
          </a:p>
        </p:txBody>
      </p:sp>
      <p:pic>
        <p:nvPicPr>
          <p:cNvPr id="4" name="Picture 3"/>
          <p:cNvPicPr>
            <a:picLocks noChangeAspect="1"/>
          </p:cNvPicPr>
          <p:nvPr/>
        </p:nvPicPr>
        <p:blipFill>
          <a:blip r:embed="rId2"/>
          <a:stretch>
            <a:fillRect/>
          </a:stretch>
        </p:blipFill>
        <p:spPr>
          <a:xfrm>
            <a:off x="6508750" y="2535238"/>
            <a:ext cx="3484562" cy="2322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5384405"/>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sz="quarter" idx="4294967295"/>
          </p:nvPr>
        </p:nvSpPr>
        <p:spPr/>
        <p:txBody>
          <a:bodyPr/>
          <a:lstStyle/>
          <a:p>
            <a:pPr eaLnBrk="1" hangingPunct="1"/>
            <a:endParaRPr lang="en-US" altLang="en-US" sz="3000"/>
          </a:p>
          <a:p>
            <a:pPr eaLnBrk="1" hangingPunct="1"/>
            <a:endParaRPr lang="en-US" altLang="en-US" sz="3000"/>
          </a:p>
          <a:p>
            <a:pPr marL="252413" lvl="1" indent="0" eaLnBrk="1" hangingPunct="1">
              <a:buNone/>
            </a:pPr>
            <a:endParaRPr lang="en-US" altLang="en-US" smtClean="0"/>
          </a:p>
        </p:txBody>
      </p:sp>
      <p:sp>
        <p:nvSpPr>
          <p:cNvPr id="2" name="Title 1"/>
          <p:cNvSpPr>
            <a:spLocks noGrp="1"/>
          </p:cNvSpPr>
          <p:nvPr>
            <p:ph type="title"/>
          </p:nvPr>
        </p:nvSpPr>
        <p:spPr>
          <a:xfrm>
            <a:off x="6710363" y="3360738"/>
            <a:ext cx="3903663" cy="995362"/>
          </a:xfrm>
        </p:spPr>
        <p:txBody>
          <a:bodyPr rtlCol="0">
            <a:normAutofit fontScale="90000"/>
          </a:bodyPr>
          <a:lstStyle/>
          <a:p>
            <a:pPr eaLnBrk="1" fontAlgn="auto" hangingPunct="1">
              <a:spcAft>
                <a:spcPts val="0"/>
              </a:spcAft>
              <a:defRPr/>
            </a:pPr>
            <a:r>
              <a:rPr lang="en-US" sz="3675" dirty="0"/>
              <a:t>Phase 2: Idea Development</a:t>
            </a:r>
            <a:br>
              <a:rPr lang="en-US" sz="3675" dirty="0"/>
            </a:br>
            <a:r>
              <a:rPr lang="hu-HU" sz="900" dirty="0"/>
              <a:t> (Culham, 2011; Dorfman &amp; </a:t>
            </a:r>
            <a:r>
              <a:rPr lang="en-US" sz="900" dirty="0" err="1"/>
              <a:t>Cappelli</a:t>
            </a:r>
            <a:r>
              <a:rPr lang="en-US" sz="900" dirty="0"/>
              <a:t>, 2007; Smith, 1994)</a:t>
            </a:r>
            <a:br>
              <a:rPr lang="en-US" sz="900" dirty="0"/>
            </a:br>
            <a:r>
              <a:rPr lang="en-US" sz="900" dirty="0"/>
              <a:t/>
            </a:r>
            <a:br>
              <a:rPr lang="en-US" sz="900" dirty="0"/>
            </a:br>
            <a:r>
              <a:rPr lang="en-US" sz="2700" dirty="0"/>
              <a:t>Students choose method for creating scripts: mentor, parody, or from scratch</a:t>
            </a:r>
            <a:r>
              <a:rPr lang="en-US" sz="900" dirty="0"/>
              <a:t/>
            </a:r>
            <a:br>
              <a:rPr lang="en-US" sz="900" dirty="0"/>
            </a:br>
            <a:endParaRPr lang="en-US" sz="900" dirty="0"/>
          </a:p>
        </p:txBody>
      </p:sp>
      <p:pic>
        <p:nvPicPr>
          <p:cNvPr id="378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0325" y="2559050"/>
            <a:ext cx="389890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273771"/>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788" y="4791076"/>
            <a:ext cx="4460875" cy="993775"/>
          </a:xfrm>
        </p:spPr>
        <p:txBody>
          <a:bodyPr rtlCol="0">
            <a:normAutofit fontScale="90000"/>
          </a:bodyPr>
          <a:lstStyle/>
          <a:p>
            <a:pPr eaLnBrk="1" fontAlgn="auto" hangingPunct="1">
              <a:spcAft>
                <a:spcPts val="0"/>
              </a:spcAft>
              <a:defRPr/>
            </a:pPr>
            <a:r>
              <a:rPr lang="en-US" sz="3675" dirty="0"/>
              <a:t>Phase 3: Script Treatment</a:t>
            </a:r>
            <a:r>
              <a:rPr lang="en-US" dirty="0" smtClean="0"/>
              <a:t/>
            </a:r>
            <a:br>
              <a:rPr lang="en-US" dirty="0" smtClean="0"/>
            </a:br>
            <a:r>
              <a:rPr lang="en-US" sz="900" dirty="0"/>
              <a:t> (National Institute of Child Health and Human Development, 2000)</a:t>
            </a:r>
            <a:br>
              <a:rPr lang="en-US" sz="900" dirty="0"/>
            </a:br>
            <a:r>
              <a:rPr lang="en-US" sz="2325" dirty="0"/>
              <a:t/>
            </a:r>
            <a:br>
              <a:rPr lang="en-US" sz="2325" dirty="0"/>
            </a:br>
            <a:r>
              <a:rPr lang="en-US" sz="2700" dirty="0"/>
              <a:t>Students write a summary and assign roles</a:t>
            </a:r>
            <a:r>
              <a:rPr lang="en-US" sz="2325" dirty="0"/>
              <a:t/>
            </a:r>
            <a:br>
              <a:rPr lang="en-US" sz="2325" dirty="0"/>
            </a:br>
            <a:endParaRPr lang="en-US" sz="2325" dirty="0"/>
          </a:p>
        </p:txBody>
      </p:sp>
      <p:pic>
        <p:nvPicPr>
          <p:cNvPr id="389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08412" y="1676400"/>
            <a:ext cx="426402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098299"/>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sz="quarter" idx="4294967295"/>
          </p:nvPr>
        </p:nvSpPr>
        <p:spPr/>
        <p:txBody>
          <a:bodyPr/>
          <a:lstStyle/>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z="2400"/>
          </a:p>
          <a:p>
            <a:pPr eaLnBrk="1" hangingPunct="1"/>
            <a:endParaRPr lang="en-US" altLang="en-US" sz="2400"/>
          </a:p>
          <a:p>
            <a:pPr eaLnBrk="1" hangingPunct="1"/>
            <a:endParaRPr lang="en-US" altLang="en-US" sz="2400"/>
          </a:p>
          <a:p>
            <a:pPr eaLnBrk="1" hangingPunct="1"/>
            <a:endParaRPr lang="en-US" altLang="en-US" sz="2400"/>
          </a:p>
          <a:p>
            <a:pPr marL="252413" lvl="1" indent="0" eaLnBrk="1" hangingPunct="1">
              <a:buNone/>
            </a:pPr>
            <a:endParaRPr lang="en-US" altLang="en-US" smtClean="0"/>
          </a:p>
        </p:txBody>
      </p:sp>
      <p:sp>
        <p:nvSpPr>
          <p:cNvPr id="39939" name="Title 1"/>
          <p:cNvSpPr>
            <a:spLocks noGrp="1"/>
          </p:cNvSpPr>
          <p:nvPr>
            <p:ph type="title"/>
          </p:nvPr>
        </p:nvSpPr>
        <p:spPr>
          <a:xfrm>
            <a:off x="2182812" y="3409951"/>
            <a:ext cx="7886700" cy="993775"/>
          </a:xfrm>
        </p:spPr>
        <p:txBody>
          <a:bodyPr/>
          <a:lstStyle/>
          <a:p>
            <a:pPr eaLnBrk="1" hangingPunct="1"/>
            <a:r>
              <a:rPr lang="en-US" altLang="en-US" smtClean="0"/>
              <a:t>Phase 4: Storyboard</a:t>
            </a:r>
            <a:br>
              <a:rPr lang="en-US" altLang="en-US" smtClean="0"/>
            </a:br>
            <a:r>
              <a:rPr lang="en-US" altLang="en-US" sz="900"/>
              <a:t> (Naughton, 2008)</a:t>
            </a:r>
          </a:p>
        </p:txBody>
      </p:sp>
      <p:pic>
        <p:nvPicPr>
          <p:cNvPr id="399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6162" y="2027238"/>
            <a:ext cx="44958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417543"/>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819525" y="1876426"/>
            <a:ext cx="4227512" cy="993775"/>
          </a:xfrm>
        </p:spPr>
        <p:txBody>
          <a:bodyPr/>
          <a:lstStyle/>
          <a:p>
            <a:pPr eaLnBrk="1" hangingPunct="1"/>
            <a:r>
              <a:rPr lang="en-US" altLang="en-US" smtClean="0"/>
              <a:t>Phase 5: Scripting</a:t>
            </a:r>
            <a:br>
              <a:rPr lang="en-US" altLang="en-US" smtClean="0"/>
            </a:br>
            <a:r>
              <a:rPr lang="en-US" altLang="en-US" sz="900"/>
              <a:t> (Culham, 2011; Dorfman </a:t>
            </a:r>
            <a:r>
              <a:rPr lang="de-DE" altLang="en-US" sz="900"/>
              <a:t>&amp; Cappelli, 2007; Smith, 1994; Young </a:t>
            </a:r>
            <a:r>
              <a:rPr lang="hr-HR" altLang="en-US" sz="900"/>
              <a:t>&amp; Rasinski, 2011)</a:t>
            </a:r>
            <a:endParaRPr lang="en-US" altLang="en-US" sz="900"/>
          </a:p>
        </p:txBody>
      </p:sp>
      <p:pic>
        <p:nvPicPr>
          <p:cNvPr id="40963"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9513" y="3201988"/>
            <a:ext cx="44291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503136"/>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789612" y="348978"/>
            <a:ext cx="5829300" cy="669925"/>
          </a:xfrm>
        </p:spPr>
        <p:txBody>
          <a:bodyPr/>
          <a:lstStyle/>
          <a:p>
            <a:pPr eaLnBrk="1" fontAlgn="auto" hangingPunct="1">
              <a:spcAft>
                <a:spcPts val="0"/>
              </a:spcAft>
              <a:defRPr/>
            </a:pPr>
            <a:r>
              <a:rPr lang="en-US" dirty="0" smtClean="0">
                <a:solidFill>
                  <a:schemeClr val="bg2">
                    <a:lumMod val="50000"/>
                  </a:schemeClr>
                </a:solidFill>
              </a:rPr>
              <a:t>Congratulations</a:t>
            </a:r>
            <a:endParaRPr lang="en-US" dirty="0">
              <a:solidFill>
                <a:schemeClr val="bg2">
                  <a:lumMod val="50000"/>
                </a:schemeClr>
              </a:solidFill>
            </a:endParaRPr>
          </a:p>
        </p:txBody>
      </p:sp>
      <p:sp>
        <p:nvSpPr>
          <p:cNvPr id="10243" name="Text Placeholder 6"/>
          <p:cNvSpPr>
            <a:spLocks noGrp="1"/>
          </p:cNvSpPr>
          <p:nvPr>
            <p:ph type="body" idx="1"/>
          </p:nvPr>
        </p:nvSpPr>
        <p:spPr>
          <a:xfrm>
            <a:off x="2055812" y="4487864"/>
            <a:ext cx="6402388" cy="1531937"/>
          </a:xfrm>
        </p:spPr>
        <p:txBody>
          <a:bodyPr/>
          <a:lstStyle/>
          <a:p>
            <a:pPr eaLnBrk="1" hangingPunct="1"/>
            <a:endParaRPr lang="en-US" altLang="en-US" dirty="0" smtClean="0">
              <a:solidFill>
                <a:srgbClr val="0F496F"/>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612" y="990600"/>
            <a:ext cx="7458636"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2" descr="http://images.clipartpanda.com/t-rex-dinosaur-clip-art-T-Rex-Dinosaur_1.png"/>
          <p:cNvPicPr>
            <a:picLocks noChangeAspect="1" noChangeArrowheads="1"/>
          </p:cNvPicPr>
          <p:nvPr/>
        </p:nvPicPr>
        <p:blipFill rotWithShape="1">
          <a:blip r:embed="rId3">
            <a:extLst>
              <a:ext uri="{28A0092B-C50C-407E-A947-70E740481C1C}">
                <a14:useLocalDpi xmlns:a14="http://schemas.microsoft.com/office/drawing/2010/main" val="0"/>
              </a:ext>
            </a:extLst>
          </a:blip>
          <a:srcRect l="13206" t="-14537" r="-13206" b="14537"/>
          <a:stretch/>
        </p:blipFill>
        <p:spPr bwMode="auto">
          <a:xfrm>
            <a:off x="-11113" y="1199366"/>
            <a:ext cx="3571875" cy="275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http://www.cliparthut.com/clip-arts/191/funny-old-man-cartoon-191629.png"/>
          <p:cNvPicPr>
            <a:picLocks noChangeAspect="1" noChangeArrowheads="1"/>
          </p:cNvPicPr>
          <p:nvPr/>
        </p:nvPicPr>
        <p:blipFill rotWithShape="1">
          <a:blip r:embed="rId4">
            <a:extLst>
              <a:ext uri="{28A0092B-C50C-407E-A947-70E740481C1C}">
                <a14:useLocalDpi xmlns:a14="http://schemas.microsoft.com/office/drawing/2010/main" val="0"/>
              </a:ext>
            </a:extLst>
          </a:blip>
          <a:srcRect l="-21065" t="-5283" r="21065" b="5283"/>
          <a:stretch/>
        </p:blipFill>
        <p:spPr bwMode="auto">
          <a:xfrm>
            <a:off x="8414248" y="2277811"/>
            <a:ext cx="2051050" cy="2320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6" descr="http://www.antonianyberg.com/images/170xNximportant-vitamins-for-kids1.jpg.pagespeed.ic.ItjGz27qZ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810" y="688600"/>
            <a:ext cx="1214438" cy="1571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8" descr="http://images.akamai.steamusercontent.com/ugc/612792385925430294/14E28DF20B5EE7C5597040A8E58C40DA247713C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0644" y="2435136"/>
            <a:ext cx="2568575" cy="1771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4" descr="Image result for macaroni clear backg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0644" y="4487864"/>
            <a:ext cx="3264297" cy="18390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454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694112" y="1951038"/>
            <a:ext cx="6230938" cy="995362"/>
          </a:xfrm>
        </p:spPr>
        <p:txBody>
          <a:bodyPr/>
          <a:lstStyle/>
          <a:p>
            <a:pPr eaLnBrk="1" hangingPunct="1"/>
            <a:r>
              <a:rPr lang="en-US" altLang="en-US" sz="2700"/>
              <a:t>Enhancing Authors’ Voice Through Scripting </a:t>
            </a:r>
            <a:r>
              <a:rPr lang="en-US" altLang="en-US" sz="900"/>
              <a:t>(Young &amp; Rasinski, 2011)</a:t>
            </a:r>
          </a:p>
        </p:txBody>
      </p:sp>
      <p:sp>
        <p:nvSpPr>
          <p:cNvPr id="41987" name="Content Placeholder 2"/>
          <p:cNvSpPr>
            <a:spLocks noGrp="1"/>
          </p:cNvSpPr>
          <p:nvPr>
            <p:ph sz="half" idx="1"/>
          </p:nvPr>
        </p:nvSpPr>
        <p:spPr>
          <a:xfrm>
            <a:off x="6251576" y="3005139"/>
            <a:ext cx="3768725" cy="1165225"/>
          </a:xfrm>
        </p:spPr>
        <p:txBody>
          <a:bodyPr/>
          <a:lstStyle/>
          <a:p>
            <a:pPr marL="0" indent="0" eaLnBrk="1" hangingPunct="1">
              <a:buNone/>
            </a:pPr>
            <a:r>
              <a:rPr lang="en-US" altLang="en-US" sz="2400"/>
              <a:t>Parody</a:t>
            </a:r>
          </a:p>
        </p:txBody>
      </p:sp>
      <p:sp>
        <p:nvSpPr>
          <p:cNvPr id="41988" name="Content Placeholder 4"/>
          <p:cNvSpPr>
            <a:spLocks noGrp="1"/>
          </p:cNvSpPr>
          <p:nvPr>
            <p:ph sz="half" idx="14"/>
          </p:nvPr>
        </p:nvSpPr>
        <p:spPr>
          <a:xfrm>
            <a:off x="1809751" y="3005139"/>
            <a:ext cx="3768725" cy="1165225"/>
          </a:xfrm>
        </p:spPr>
        <p:txBody>
          <a:bodyPr/>
          <a:lstStyle/>
          <a:p>
            <a:pPr marL="0" indent="0" eaLnBrk="1" hangingPunct="1">
              <a:buNone/>
            </a:pPr>
            <a:r>
              <a:rPr lang="en-US" altLang="en-US" sz="2400"/>
              <a:t>Mentor Text</a:t>
            </a:r>
          </a:p>
        </p:txBody>
      </p:sp>
      <p:sp>
        <p:nvSpPr>
          <p:cNvPr id="7" name="Content Placeholder 6"/>
          <p:cNvSpPr>
            <a:spLocks noGrp="1"/>
          </p:cNvSpPr>
          <p:nvPr>
            <p:ph sz="half" idx="13"/>
          </p:nvPr>
        </p:nvSpPr>
        <p:spPr>
          <a:xfrm>
            <a:off x="6157912" y="4497388"/>
            <a:ext cx="3767138" cy="1554162"/>
          </a:xfrm>
        </p:spPr>
        <p:txBody>
          <a:bodyPr rtlCol="0">
            <a:normAutofit/>
          </a:bodyPr>
          <a:lstStyle/>
          <a:p>
            <a:pPr eaLnBrk="1" fontAlgn="auto" hangingPunct="1">
              <a:spcAft>
                <a:spcPts val="0"/>
              </a:spcAft>
              <a:defRPr/>
            </a:pPr>
            <a:endParaRPr lang="en-US" dirty="0"/>
          </a:p>
        </p:txBody>
      </p:sp>
      <p:pic>
        <p:nvPicPr>
          <p:cNvPr id="41990"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1" y="3405188"/>
            <a:ext cx="3990975"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half" idx="15"/>
          </p:nvPr>
        </p:nvSpPr>
        <p:spPr>
          <a:xfrm>
            <a:off x="2262187" y="4497388"/>
            <a:ext cx="3767138" cy="1554162"/>
          </a:xfrm>
        </p:spPr>
        <p:txBody>
          <a:bodyPr rtlCol="0">
            <a:normAutofit/>
          </a:bodyPr>
          <a:lstStyle/>
          <a:p>
            <a:pPr eaLnBrk="1" fontAlgn="auto" hangingPunct="1">
              <a:spcAft>
                <a:spcPts val="0"/>
              </a:spcAft>
              <a:defRPr/>
            </a:pPr>
            <a:endParaRPr lang="en-US"/>
          </a:p>
        </p:txBody>
      </p:sp>
      <p:pic>
        <p:nvPicPr>
          <p:cNvPr id="41992" name="Picture 8">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51576" y="3411538"/>
            <a:ext cx="399097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038413"/>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sz="quarter" idx="4294967295"/>
          </p:nvPr>
        </p:nvSpPr>
        <p:spPr/>
        <p:txBody>
          <a:bodyPr/>
          <a:lstStyle/>
          <a:p>
            <a:pPr eaLnBrk="1" hangingPunct="1"/>
            <a:endParaRPr lang="en-US" altLang="en-US" sz="2700"/>
          </a:p>
          <a:p>
            <a:pPr eaLnBrk="1" hangingPunct="1"/>
            <a:endParaRPr lang="en-US" altLang="en-US" sz="2700"/>
          </a:p>
          <a:p>
            <a:pPr marL="252413" lvl="1" indent="0" eaLnBrk="1" hangingPunct="1">
              <a:buNone/>
            </a:pPr>
            <a:endParaRPr lang="en-US" altLang="en-US" smtClean="0"/>
          </a:p>
        </p:txBody>
      </p:sp>
      <p:sp>
        <p:nvSpPr>
          <p:cNvPr id="2" name="Title 1"/>
          <p:cNvSpPr>
            <a:spLocks noGrp="1"/>
          </p:cNvSpPr>
          <p:nvPr>
            <p:ph type="title"/>
          </p:nvPr>
        </p:nvSpPr>
        <p:spPr>
          <a:xfrm>
            <a:off x="6251575" y="3857626"/>
            <a:ext cx="4102100" cy="995363"/>
          </a:xfrm>
        </p:spPr>
        <p:txBody>
          <a:bodyPr rtlCol="0">
            <a:normAutofit fontScale="90000"/>
          </a:bodyPr>
          <a:lstStyle/>
          <a:p>
            <a:pPr eaLnBrk="1" fontAlgn="auto" hangingPunct="1">
              <a:spcAft>
                <a:spcPts val="0"/>
              </a:spcAft>
              <a:defRPr/>
            </a:pPr>
            <a:r>
              <a:rPr lang="en-US" sz="3675" dirty="0"/>
              <a:t>Phase 6: Preproduction Conference</a:t>
            </a:r>
            <a:br>
              <a:rPr lang="en-US" sz="3675" dirty="0"/>
            </a:br>
            <a:r>
              <a:rPr lang="en-US" sz="975" dirty="0"/>
              <a:t>(Young &amp; Rasinski, 2013)</a:t>
            </a:r>
            <a:r>
              <a:rPr lang="en-US" dirty="0" smtClean="0"/>
              <a:t/>
            </a:r>
            <a:br>
              <a:rPr lang="en-US" dirty="0" smtClean="0"/>
            </a:br>
            <a:r>
              <a:rPr lang="en-US" dirty="0" smtClean="0"/>
              <a:t/>
            </a:r>
            <a:br>
              <a:rPr lang="en-US" dirty="0" smtClean="0"/>
            </a:br>
            <a:r>
              <a:rPr lang="en-US" sz="2700" dirty="0"/>
              <a:t>The production team meets with the teacher and discuss light edits, materials, and responsibilities. </a:t>
            </a: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2425700" y="2857501"/>
            <a:ext cx="3509962" cy="2632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82090965"/>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2146300" y="2857501"/>
            <a:ext cx="19304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0000"/>
              </a:lnSpc>
              <a:spcBef>
                <a:spcPct val="0"/>
              </a:spcBef>
              <a:spcAft>
                <a:spcPct val="0"/>
              </a:spcAft>
              <a:buNone/>
            </a:pPr>
            <a:r>
              <a:rPr lang="en-US" altLang="en-US" sz="3300">
                <a:solidFill>
                  <a:srgbClr val="000000"/>
                </a:solidFill>
              </a:rPr>
              <a:t>Rehearsal</a:t>
            </a:r>
          </a:p>
          <a:p>
            <a:pPr fontAlgn="base">
              <a:lnSpc>
                <a:spcPct val="100000"/>
              </a:lnSpc>
              <a:spcBef>
                <a:spcPct val="0"/>
              </a:spcBef>
              <a:spcAft>
                <a:spcPct val="0"/>
              </a:spcAft>
              <a:buNone/>
            </a:pPr>
            <a:r>
              <a:rPr lang="en-US" altLang="en-US" sz="900">
                <a:solidFill>
                  <a:srgbClr val="000000"/>
                </a:solidFill>
              </a:rPr>
              <a:t>(Griffith &amp; Rasinski, 2004; Martinez, Roser, Strecker, 1998; Young </a:t>
            </a:r>
            <a:br>
              <a:rPr lang="en-US" altLang="en-US" sz="900">
                <a:solidFill>
                  <a:srgbClr val="000000"/>
                </a:solidFill>
              </a:rPr>
            </a:br>
            <a:r>
              <a:rPr lang="en-US" altLang="en-US" sz="900">
                <a:solidFill>
                  <a:srgbClr val="000000"/>
                </a:solidFill>
              </a:rPr>
              <a:t>&amp; Rasinski, 2009; Vasinda &amp; McLeod, 2011; Worthy, 2005; Worthy &amp; Prater,  2002)</a:t>
            </a:r>
          </a:p>
        </p:txBody>
      </p:sp>
      <p:sp>
        <p:nvSpPr>
          <p:cNvPr id="5" name="Text Placeholder 4"/>
          <p:cNvSpPr>
            <a:spLocks noGrp="1"/>
          </p:cNvSpPr>
          <p:nvPr>
            <p:ph type="body" idx="1"/>
          </p:nvPr>
        </p:nvSpPr>
        <p:spPr>
          <a:xfrm>
            <a:off x="2146300" y="4589464"/>
            <a:ext cx="7886700" cy="1500187"/>
          </a:xfrm>
        </p:spPr>
        <p:txBody>
          <a:bodyPr rtlCol="0">
            <a:normAutofit/>
          </a:bodyPr>
          <a:lstStyle/>
          <a:p>
            <a:pPr eaLnBrk="1" fontAlgn="auto" hangingPunct="1">
              <a:spcAft>
                <a:spcPts val="0"/>
              </a:spcAft>
              <a:defRPr/>
            </a:pPr>
            <a:endParaRPr lang="en-US"/>
          </a:p>
        </p:txBody>
      </p:sp>
      <p:pic>
        <p:nvPicPr>
          <p:cNvPr id="44036" name="Picture 7">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0512" y="2235201"/>
            <a:ext cx="6311900"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50490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713" y="5408613"/>
            <a:ext cx="3032125" cy="660400"/>
          </a:xfrm>
        </p:spPr>
        <p:txBody>
          <a:bodyPr rtlCol="0">
            <a:normAutofit fontScale="90000"/>
          </a:bodyPr>
          <a:lstStyle/>
          <a:p>
            <a:pPr eaLnBrk="1" fontAlgn="auto" hangingPunct="1">
              <a:spcAft>
                <a:spcPts val="0"/>
              </a:spcAft>
              <a:defRPr/>
            </a:pPr>
            <a:r>
              <a:rPr lang="en-US" sz="3675" dirty="0"/>
              <a:t>Phase 7: Filming</a:t>
            </a:r>
            <a:r>
              <a:rPr lang="en-US" dirty="0" smtClean="0"/>
              <a:t/>
            </a:r>
            <a:br>
              <a:rPr lang="en-US" dirty="0" smtClean="0"/>
            </a:br>
            <a:endParaRPr lang="en-US" dirty="0"/>
          </a:p>
        </p:txBody>
      </p:sp>
      <p:pic>
        <p:nvPicPr>
          <p:cNvPr id="45059"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2030414"/>
            <a:ext cx="5668963" cy="318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54995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888" y="3711576"/>
            <a:ext cx="7586663" cy="993775"/>
          </a:xfrm>
        </p:spPr>
        <p:txBody>
          <a:bodyPr rtlCol="0">
            <a:normAutofit fontScale="90000"/>
          </a:bodyPr>
          <a:lstStyle/>
          <a:p>
            <a:pPr eaLnBrk="1" fontAlgn="auto" hangingPunct="1">
              <a:spcAft>
                <a:spcPts val="0"/>
              </a:spcAft>
              <a:defRPr/>
            </a:pPr>
            <a:r>
              <a:rPr lang="en-US" sz="3675" dirty="0"/>
              <a:t>Phase 8: Post-Production</a:t>
            </a:r>
            <a:r>
              <a:rPr lang="en-US" dirty="0" smtClean="0"/>
              <a:t/>
            </a:r>
            <a:br>
              <a:rPr lang="en-US" dirty="0" smtClean="0"/>
            </a:br>
            <a:r>
              <a:rPr lang="en-US" sz="975" dirty="0"/>
              <a:t>(National Governors Association for Best Practices &amp; Council of Chief State School Officers, 2010)</a:t>
            </a:r>
            <a:r>
              <a:rPr lang="en-US" dirty="0"/>
              <a:t/>
            </a:r>
            <a:br>
              <a:rPr lang="en-US" dirty="0"/>
            </a:br>
            <a:r>
              <a:rPr lang="en-US" dirty="0" smtClean="0"/>
              <a:t/>
            </a:r>
            <a:br>
              <a:rPr lang="en-US" dirty="0" smtClean="0"/>
            </a:br>
            <a:r>
              <a:rPr lang="en-US" dirty="0"/>
              <a:t>Students learn how to upload the movies into the software, drop clips into the editing line, delete unused takes, reorder and cut clips, configure special effects, utilize transitions, add music, and create title and credit sequences. </a:t>
            </a:r>
            <a:r>
              <a:rPr lang="en-US" dirty="0" smtClean="0"/>
              <a:t/>
            </a:r>
            <a:br>
              <a:rPr lang="en-US" dirty="0" smtClean="0"/>
            </a:br>
            <a:r>
              <a:rPr lang="en-US" dirty="0" smtClean="0">
                <a:hlinkClick r:id="rId2"/>
              </a:rPr>
              <a:t>Final</a:t>
            </a:r>
            <a:r>
              <a:rPr lang="en-US" dirty="0"/>
              <a:t/>
            </a:r>
            <a:br>
              <a:rPr lang="en-US" dirty="0"/>
            </a:br>
            <a:endParaRPr lang="en-US" dirty="0"/>
          </a:p>
        </p:txBody>
      </p:sp>
    </p:spTree>
    <p:extLst>
      <p:ext uri="{BB962C8B-B14F-4D97-AF65-F5344CB8AC3E}">
        <p14:creationId xmlns:p14="http://schemas.microsoft.com/office/powerpoint/2010/main" val="240813364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57725" y="2306638"/>
            <a:ext cx="6172200" cy="3395662"/>
          </a:xfrm>
        </p:spPr>
        <p:txBody>
          <a:bodyPr rtlCol="0">
            <a:normAutofit lnSpcReduction="10000"/>
          </a:bodyPr>
          <a:lstStyle/>
          <a:p>
            <a:pPr marL="0" indent="0" eaLnBrk="1" fontAlgn="auto" hangingPunct="1">
              <a:spcAft>
                <a:spcPts val="0"/>
              </a:spcAft>
              <a:buNone/>
              <a:defRPr/>
            </a:pPr>
            <a:r>
              <a:rPr lang="en-US" altLang="en-US" sz="3300" dirty="0"/>
              <a:t>Literacy Skills and Processes </a:t>
            </a:r>
            <a:endParaRPr lang="en-US" sz="3300" dirty="0"/>
          </a:p>
          <a:p>
            <a:pPr eaLnBrk="1" fontAlgn="auto" hangingPunct="1">
              <a:spcAft>
                <a:spcPts val="0"/>
              </a:spcAft>
              <a:defRPr/>
            </a:pPr>
            <a:r>
              <a:rPr lang="en-US" sz="1800" dirty="0"/>
              <a:t>Consider reading preferences (</a:t>
            </a:r>
            <a:r>
              <a:rPr lang="en-US" sz="1800" dirty="0" err="1"/>
              <a:t>Pachtman</a:t>
            </a:r>
            <a:r>
              <a:rPr lang="en-US" sz="1800" dirty="0"/>
              <a:t> &amp; Wilson, 2006) </a:t>
            </a:r>
          </a:p>
          <a:p>
            <a:pPr eaLnBrk="1" fontAlgn="auto" hangingPunct="1">
              <a:spcAft>
                <a:spcPts val="0"/>
              </a:spcAft>
              <a:defRPr/>
            </a:pPr>
            <a:r>
              <a:rPr lang="en-US" sz="1800" dirty="0"/>
              <a:t>Explore genres (</a:t>
            </a:r>
            <a:r>
              <a:rPr lang="en-US" sz="1800" dirty="0" err="1"/>
              <a:t>Risko</a:t>
            </a:r>
            <a:r>
              <a:rPr lang="en-US" sz="1800" dirty="0"/>
              <a:t> &amp; Walker-</a:t>
            </a:r>
            <a:r>
              <a:rPr lang="en-US" sz="1800" dirty="0" err="1"/>
              <a:t>Dalhouse</a:t>
            </a:r>
            <a:r>
              <a:rPr lang="en-US" sz="1800" dirty="0"/>
              <a:t>, 2011). </a:t>
            </a:r>
          </a:p>
          <a:p>
            <a:pPr eaLnBrk="1" fontAlgn="auto" hangingPunct="1">
              <a:spcAft>
                <a:spcPts val="0"/>
              </a:spcAft>
              <a:defRPr/>
            </a:pPr>
            <a:r>
              <a:rPr lang="en-US" sz="1800" dirty="0"/>
              <a:t>Visually represent sequences of text (</a:t>
            </a:r>
            <a:r>
              <a:rPr lang="en-US" sz="1800" dirty="0" err="1"/>
              <a:t>Naughton</a:t>
            </a:r>
            <a:r>
              <a:rPr lang="en-US" sz="1800" dirty="0"/>
              <a:t>, 2008), </a:t>
            </a:r>
          </a:p>
          <a:p>
            <a:pPr eaLnBrk="1" fontAlgn="auto" hangingPunct="1">
              <a:spcAft>
                <a:spcPts val="0"/>
              </a:spcAft>
              <a:defRPr/>
            </a:pPr>
            <a:r>
              <a:rPr lang="en-US" sz="1800" dirty="0"/>
              <a:t>Compose summaries (NICHD, 2000)</a:t>
            </a:r>
          </a:p>
          <a:p>
            <a:pPr eaLnBrk="1" fontAlgn="auto" hangingPunct="1">
              <a:spcAft>
                <a:spcPts val="0"/>
              </a:spcAft>
              <a:defRPr/>
            </a:pPr>
            <a:r>
              <a:rPr lang="en-US" sz="1800" dirty="0"/>
              <a:t>Transform texts into dialogue ideal for movie production (</a:t>
            </a:r>
            <a:r>
              <a:rPr lang="en-US" sz="1800" dirty="0" err="1"/>
              <a:t>Culham</a:t>
            </a:r>
            <a:r>
              <a:rPr lang="en-US" sz="1800" dirty="0"/>
              <a:t>, 2011; </a:t>
            </a:r>
            <a:r>
              <a:rPr lang="en-US" sz="1800" dirty="0" err="1"/>
              <a:t>Dorfman</a:t>
            </a:r>
            <a:r>
              <a:rPr lang="en-US" sz="1800" dirty="0"/>
              <a:t> &amp; </a:t>
            </a:r>
            <a:r>
              <a:rPr lang="en-US" sz="1800" dirty="0" err="1"/>
              <a:t>Cappelli</a:t>
            </a:r>
            <a:r>
              <a:rPr lang="en-US" sz="1800" dirty="0"/>
              <a:t>, 2007; Young &amp; </a:t>
            </a:r>
            <a:r>
              <a:rPr lang="en-US" sz="1800" dirty="0" err="1"/>
              <a:t>Rasinski</a:t>
            </a:r>
            <a:r>
              <a:rPr lang="en-US" sz="1800" dirty="0"/>
              <a:t>, 2011)</a:t>
            </a:r>
          </a:p>
          <a:p>
            <a:pPr eaLnBrk="1" fontAlgn="auto" hangingPunct="1">
              <a:spcAft>
                <a:spcPts val="0"/>
              </a:spcAft>
              <a:defRPr/>
            </a:pPr>
            <a:r>
              <a:rPr lang="en-US" sz="1800" dirty="0"/>
              <a:t> Students utilize software to produce a movie (National Governors Association for Best Practices &amp; Council of Chief State School Officers, 2010)</a:t>
            </a:r>
          </a:p>
          <a:p>
            <a:pPr eaLnBrk="1" fontAlgn="auto" hangingPunct="1">
              <a:spcAft>
                <a:spcPts val="0"/>
              </a:spcAft>
              <a:defRPr/>
            </a:pPr>
            <a:endParaRPr lang="en-US" dirty="0">
              <a:solidFill>
                <a:schemeClr val="bg2">
                  <a:lumMod val="75000"/>
                </a:schemeClr>
              </a:solidFill>
            </a:endParaRPr>
          </a:p>
        </p:txBody>
      </p:sp>
      <p:pic>
        <p:nvPicPr>
          <p:cNvPr id="471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0850" y="3049588"/>
            <a:ext cx="28194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003982"/>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1612" y="3581400"/>
            <a:ext cx="7845862" cy="1325563"/>
          </a:xfrm>
        </p:spPr>
        <p:txBody>
          <a:bodyPr/>
          <a:lstStyle/>
          <a:p>
            <a:r>
              <a:rPr lang="en-US" dirty="0" smtClean="0"/>
              <a:t>DISCUSS  THE FOLLOWING WITH THE GOOD LOOKING PEOPLE AROUND YOU.</a:t>
            </a:r>
            <a:br>
              <a:rPr lang="en-US" dirty="0" smtClean="0"/>
            </a:br>
            <a:r>
              <a:rPr lang="en-US" dirty="0"/>
              <a:t/>
            </a:r>
            <a:br>
              <a:rPr lang="en-US" dirty="0"/>
            </a:br>
            <a:r>
              <a:rPr lang="en-US" dirty="0" smtClean="0"/>
              <a:t>HOW MIGHT I IMPLEMENT THIS STRATEGY IN MY CLASSROOM?</a:t>
            </a:r>
            <a:br>
              <a:rPr lang="en-US" dirty="0" smtClean="0"/>
            </a:br>
            <a:endParaRPr lang="en-US" dirty="0"/>
          </a:p>
        </p:txBody>
      </p:sp>
    </p:spTree>
    <p:extLst>
      <p:ext uri="{BB962C8B-B14F-4D97-AF65-F5344CB8AC3E}">
        <p14:creationId xmlns:p14="http://schemas.microsoft.com/office/powerpoint/2010/main" val="1344508944"/>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227012" y="381000"/>
            <a:ext cx="1295400" cy="838200"/>
          </a:xfrm>
          <a:prstGeom prst="rect">
            <a:avLst/>
          </a:prstGeom>
          <a:effectLst/>
        </p:spPr>
        <p:txBody>
          <a:bodyPr vert="horz" lIns="91440" tIns="45720" rIns="91440" bIns="45720" rtlCol="0" anchor="ctr">
            <a:normAutofit/>
          </a:bodyPr>
          <a:lst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fontAlgn="auto" hangingPunct="1">
              <a:spcAft>
                <a:spcPts val="0"/>
              </a:spcAft>
              <a:defRPr/>
            </a:pPr>
            <a:r>
              <a:rPr lang="en-US" altLang="en-US" b="1" dirty="0" smtClean="0">
                <a:solidFill>
                  <a:schemeClr val="bg2">
                    <a:lumMod val="50000"/>
                  </a:schemeClr>
                </a:solidFill>
              </a:rPr>
              <a:t>TIER II</a:t>
            </a:r>
            <a:endParaRPr lang="en-US" altLang="en-US" dirty="0" smtClean="0">
              <a:solidFill>
                <a:schemeClr val="bg2">
                  <a:lumMod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412" y="890587"/>
            <a:ext cx="7620000" cy="5076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0287392"/>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812" y="5029200"/>
            <a:ext cx="8737547" cy="1524000"/>
          </a:xfrm>
        </p:spPr>
        <p:txBody>
          <a:bodyPr>
            <a:normAutofit/>
          </a:bodyPr>
          <a:lstStyle/>
          <a:p>
            <a:r>
              <a:rPr lang="en-US" sz="6600" dirty="0" smtClean="0">
                <a:solidFill>
                  <a:schemeClr val="bg1"/>
                </a:solidFill>
              </a:rPr>
              <a:t>CHORAL READING</a:t>
            </a:r>
            <a:endParaRPr lang="en-US" sz="6600" dirty="0">
              <a:solidFill>
                <a:schemeClr val="bg1"/>
              </a:solidFill>
            </a:endParaRPr>
          </a:p>
        </p:txBody>
      </p:sp>
      <p:pic>
        <p:nvPicPr>
          <p:cNvPr id="34818" name="Picture 2" descr="Image result for reading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012" y="1619483"/>
            <a:ext cx="571500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Image result for i do you do we 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2" y="1619483"/>
            <a:ext cx="5285967" cy="350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03615"/>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812" y="5029200"/>
            <a:ext cx="8737547" cy="1524000"/>
          </a:xfrm>
        </p:spPr>
        <p:txBody>
          <a:bodyPr>
            <a:normAutofit/>
          </a:bodyPr>
          <a:lstStyle/>
          <a:p>
            <a:r>
              <a:rPr lang="en-US" sz="6600" dirty="0" smtClean="0">
                <a:solidFill>
                  <a:schemeClr val="bg1"/>
                </a:solidFill>
              </a:rPr>
              <a:t>CHORAL READING</a:t>
            </a:r>
            <a:endParaRPr lang="en-US" sz="6600" dirty="0">
              <a:solidFill>
                <a:schemeClr val="bg1"/>
              </a:solidFill>
            </a:endParaRPr>
          </a:p>
        </p:txBody>
      </p:sp>
      <p:pic>
        <p:nvPicPr>
          <p:cNvPr id="34820" name="Picture 4" descr="Image result for i do you do we 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 y="1619483"/>
            <a:ext cx="5285967" cy="3505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4412" y="1219200"/>
            <a:ext cx="5698996" cy="523220"/>
          </a:xfrm>
          <a:prstGeom prst="rect">
            <a:avLst/>
          </a:prstGeom>
          <a:noFill/>
        </p:spPr>
        <p:txBody>
          <a:bodyPr wrap="none" rtlCol="0">
            <a:spAutoFit/>
          </a:bodyPr>
          <a:lstStyle/>
          <a:p>
            <a:r>
              <a:rPr lang="en-US" sz="2800" dirty="0" smtClean="0">
                <a:solidFill>
                  <a:schemeClr val="bg1"/>
                </a:solidFill>
              </a:rPr>
              <a:t>Cinnamon, Aluminum, Linoleum</a:t>
            </a:r>
            <a:endParaRPr lang="en-US" sz="2800" dirty="0">
              <a:solidFill>
                <a:schemeClr val="bg1"/>
              </a:solidFill>
            </a:endParaRPr>
          </a:p>
        </p:txBody>
      </p:sp>
      <p:sp>
        <p:nvSpPr>
          <p:cNvPr id="7" name="TextBox 6"/>
          <p:cNvSpPr txBox="1"/>
          <p:nvPr/>
        </p:nvSpPr>
        <p:spPr>
          <a:xfrm>
            <a:off x="6094412" y="533400"/>
            <a:ext cx="1628972" cy="523220"/>
          </a:xfrm>
          <a:prstGeom prst="rect">
            <a:avLst/>
          </a:prstGeom>
          <a:noFill/>
        </p:spPr>
        <p:txBody>
          <a:bodyPr wrap="none" rtlCol="0">
            <a:spAutoFit/>
          </a:bodyPr>
          <a:lstStyle/>
          <a:p>
            <a:r>
              <a:rPr lang="en-US" sz="2800" b="1" dirty="0" smtClean="0">
                <a:solidFill>
                  <a:schemeClr val="bg1"/>
                </a:solidFill>
              </a:rPr>
              <a:t>Let’s Try!</a:t>
            </a:r>
            <a:endParaRPr lang="en-US" sz="2800" b="1" dirty="0">
              <a:solidFill>
                <a:schemeClr val="bg1"/>
              </a:solidFill>
            </a:endParaRPr>
          </a:p>
        </p:txBody>
      </p:sp>
      <p:sp>
        <p:nvSpPr>
          <p:cNvPr id="8" name="TextBox 7"/>
          <p:cNvSpPr txBox="1"/>
          <p:nvPr/>
        </p:nvSpPr>
        <p:spPr>
          <a:xfrm>
            <a:off x="6094412" y="1770995"/>
            <a:ext cx="5698996" cy="523220"/>
          </a:xfrm>
          <a:prstGeom prst="rect">
            <a:avLst/>
          </a:prstGeom>
          <a:noFill/>
        </p:spPr>
        <p:txBody>
          <a:bodyPr wrap="none" rtlCol="0">
            <a:spAutoFit/>
          </a:bodyPr>
          <a:lstStyle/>
          <a:p>
            <a:r>
              <a:rPr lang="en-US" sz="2800" dirty="0" smtClean="0">
                <a:solidFill>
                  <a:schemeClr val="bg1"/>
                </a:solidFill>
              </a:rPr>
              <a:t>Cinnamon, Aluminum, Linoleum</a:t>
            </a:r>
            <a:endParaRPr lang="en-US" sz="2800" dirty="0">
              <a:solidFill>
                <a:schemeClr val="bg1"/>
              </a:solidFill>
            </a:endParaRPr>
          </a:p>
        </p:txBody>
      </p:sp>
      <p:sp>
        <p:nvSpPr>
          <p:cNvPr id="9" name="TextBox 8"/>
          <p:cNvSpPr txBox="1"/>
          <p:nvPr/>
        </p:nvSpPr>
        <p:spPr>
          <a:xfrm>
            <a:off x="6094412" y="2334607"/>
            <a:ext cx="5698996" cy="523220"/>
          </a:xfrm>
          <a:prstGeom prst="rect">
            <a:avLst/>
          </a:prstGeom>
          <a:noFill/>
        </p:spPr>
        <p:txBody>
          <a:bodyPr wrap="none" rtlCol="0">
            <a:spAutoFit/>
          </a:bodyPr>
          <a:lstStyle/>
          <a:p>
            <a:r>
              <a:rPr lang="en-US" sz="2800" dirty="0" smtClean="0">
                <a:solidFill>
                  <a:schemeClr val="bg1"/>
                </a:solidFill>
              </a:rPr>
              <a:t>Cinnamon, Aluminum, Linoleum</a:t>
            </a:r>
            <a:endParaRPr lang="en-US" sz="2800" dirty="0">
              <a:solidFill>
                <a:schemeClr val="bg1"/>
              </a:solidFill>
            </a:endParaRPr>
          </a:p>
        </p:txBody>
      </p:sp>
    </p:spTree>
    <p:extLst>
      <p:ext uri="{BB962C8B-B14F-4D97-AF65-F5344CB8AC3E}">
        <p14:creationId xmlns:p14="http://schemas.microsoft.com/office/powerpoint/2010/main" val="37931413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812" y="1524000"/>
            <a:ext cx="8534401" cy="2319867"/>
          </a:xfrm>
        </p:spPr>
        <p:txBody>
          <a:bodyPr/>
          <a:lstStyle/>
          <a:p>
            <a:r>
              <a:rPr lang="en-US" dirty="0" smtClean="0">
                <a:solidFill>
                  <a:schemeClr val="bg1"/>
                </a:solidFill>
              </a:rPr>
              <a:t>NOT TO MENTION THE “KEEP-SAKES”</a:t>
            </a:r>
            <a:endParaRPr lang="en-US" dirty="0">
              <a:solidFill>
                <a:schemeClr val="bg1"/>
              </a:solidFill>
            </a:endParaRPr>
          </a:p>
        </p:txBody>
      </p:sp>
      <p:sp>
        <p:nvSpPr>
          <p:cNvPr id="3" name="Text Placeholder 2"/>
          <p:cNvSpPr>
            <a:spLocks noGrp="1"/>
          </p:cNvSpPr>
          <p:nvPr>
            <p:ph type="body"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9176" y="76200"/>
            <a:ext cx="6112751" cy="667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58523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812" y="5029200"/>
            <a:ext cx="8737547" cy="1524000"/>
          </a:xfrm>
        </p:spPr>
        <p:txBody>
          <a:bodyPr>
            <a:normAutofit/>
          </a:bodyPr>
          <a:lstStyle/>
          <a:p>
            <a:r>
              <a:rPr lang="en-US" sz="6600" dirty="0" smtClean="0">
                <a:solidFill>
                  <a:schemeClr val="bg1"/>
                </a:solidFill>
              </a:rPr>
              <a:t>ECHO READING</a:t>
            </a:r>
            <a:endParaRPr lang="en-US" sz="6600" dirty="0">
              <a:solidFill>
                <a:schemeClr val="bg1"/>
              </a:solidFill>
            </a:endParaRPr>
          </a:p>
        </p:txBody>
      </p:sp>
      <p:pic>
        <p:nvPicPr>
          <p:cNvPr id="35842" name="Picture 2" descr="Image result for ec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585" y="685800"/>
            <a:ext cx="61912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882365"/>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812" y="5029200"/>
            <a:ext cx="8737547" cy="1524000"/>
          </a:xfrm>
        </p:spPr>
        <p:txBody>
          <a:bodyPr>
            <a:normAutofit/>
          </a:bodyPr>
          <a:lstStyle/>
          <a:p>
            <a:r>
              <a:rPr lang="en-US" sz="6600" dirty="0" smtClean="0">
                <a:solidFill>
                  <a:schemeClr val="bg1"/>
                </a:solidFill>
              </a:rPr>
              <a:t>ECHO READING</a:t>
            </a:r>
            <a:endParaRPr lang="en-US" sz="6600" dirty="0">
              <a:solidFill>
                <a:schemeClr val="bg1"/>
              </a:solidFill>
            </a:endParaRPr>
          </a:p>
        </p:txBody>
      </p:sp>
      <p:sp>
        <p:nvSpPr>
          <p:cNvPr id="2" name="TextBox 1"/>
          <p:cNvSpPr txBox="1"/>
          <p:nvPr/>
        </p:nvSpPr>
        <p:spPr>
          <a:xfrm>
            <a:off x="6094412" y="1219200"/>
            <a:ext cx="4724370" cy="523220"/>
          </a:xfrm>
          <a:prstGeom prst="rect">
            <a:avLst/>
          </a:prstGeom>
          <a:noFill/>
        </p:spPr>
        <p:txBody>
          <a:bodyPr wrap="none" rtlCol="0">
            <a:spAutoFit/>
          </a:bodyPr>
          <a:lstStyle/>
          <a:p>
            <a:r>
              <a:rPr lang="en-US" sz="2800" dirty="0" err="1" smtClean="0">
                <a:solidFill>
                  <a:schemeClr val="bg1"/>
                </a:solidFill>
              </a:rPr>
              <a:t>Kacy</a:t>
            </a:r>
            <a:r>
              <a:rPr lang="en-US" sz="2800" dirty="0" smtClean="0">
                <a:solidFill>
                  <a:schemeClr val="bg1"/>
                </a:solidFill>
              </a:rPr>
              <a:t> missed her husband,</a:t>
            </a:r>
            <a:endParaRPr lang="en-US" sz="2800" dirty="0">
              <a:solidFill>
                <a:schemeClr val="bg1"/>
              </a:solidFill>
            </a:endParaRPr>
          </a:p>
        </p:txBody>
      </p:sp>
      <p:sp>
        <p:nvSpPr>
          <p:cNvPr id="7" name="TextBox 6"/>
          <p:cNvSpPr txBox="1"/>
          <p:nvPr/>
        </p:nvSpPr>
        <p:spPr>
          <a:xfrm>
            <a:off x="6094412" y="533400"/>
            <a:ext cx="1628972" cy="523220"/>
          </a:xfrm>
          <a:prstGeom prst="rect">
            <a:avLst/>
          </a:prstGeom>
          <a:noFill/>
        </p:spPr>
        <p:txBody>
          <a:bodyPr wrap="none" rtlCol="0">
            <a:spAutoFit/>
          </a:bodyPr>
          <a:lstStyle/>
          <a:p>
            <a:r>
              <a:rPr lang="en-US" sz="2800" b="1" dirty="0" smtClean="0">
                <a:solidFill>
                  <a:schemeClr val="bg1"/>
                </a:solidFill>
              </a:rPr>
              <a:t>Let’s Try!</a:t>
            </a:r>
            <a:endParaRPr lang="en-US" sz="2800" b="1" dirty="0">
              <a:solidFill>
                <a:schemeClr val="bg1"/>
              </a:solidFill>
            </a:endParaRPr>
          </a:p>
        </p:txBody>
      </p:sp>
      <p:sp>
        <p:nvSpPr>
          <p:cNvPr id="8" name="TextBox 7"/>
          <p:cNvSpPr txBox="1"/>
          <p:nvPr/>
        </p:nvSpPr>
        <p:spPr>
          <a:xfrm>
            <a:off x="6094412" y="1770995"/>
            <a:ext cx="5913798" cy="523220"/>
          </a:xfrm>
          <a:prstGeom prst="rect">
            <a:avLst/>
          </a:prstGeom>
          <a:noFill/>
        </p:spPr>
        <p:txBody>
          <a:bodyPr wrap="none" rtlCol="0">
            <a:spAutoFit/>
          </a:bodyPr>
          <a:lstStyle/>
          <a:p>
            <a:r>
              <a:rPr lang="en-US" sz="2800" dirty="0">
                <a:solidFill>
                  <a:schemeClr val="bg1"/>
                </a:solidFill>
              </a:rPr>
              <a:t>s</a:t>
            </a:r>
            <a:r>
              <a:rPr lang="en-US" sz="2800" dirty="0" smtClean="0">
                <a:solidFill>
                  <a:schemeClr val="bg1"/>
                </a:solidFill>
              </a:rPr>
              <a:t>o she reloaded and fired again.</a:t>
            </a:r>
            <a:endParaRPr lang="en-US" sz="2800" dirty="0">
              <a:solidFill>
                <a:schemeClr val="bg1"/>
              </a:solidFill>
            </a:endParaRPr>
          </a:p>
        </p:txBody>
      </p:sp>
    </p:spTree>
    <p:extLst>
      <p:ext uri="{BB962C8B-B14F-4D97-AF65-F5344CB8AC3E}">
        <p14:creationId xmlns:p14="http://schemas.microsoft.com/office/powerpoint/2010/main" val="8481989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812" y="5029200"/>
            <a:ext cx="8737547" cy="1524000"/>
          </a:xfrm>
        </p:spPr>
        <p:txBody>
          <a:bodyPr>
            <a:normAutofit/>
          </a:bodyPr>
          <a:lstStyle/>
          <a:p>
            <a:r>
              <a:rPr lang="en-US" sz="6600" dirty="0" smtClean="0">
                <a:solidFill>
                  <a:schemeClr val="bg1"/>
                </a:solidFill>
              </a:rPr>
              <a:t>PAIRED READING</a:t>
            </a:r>
            <a:endParaRPr lang="en-US" sz="6600" dirty="0">
              <a:solidFill>
                <a:schemeClr val="bg1"/>
              </a:solidFill>
            </a:endParaRPr>
          </a:p>
        </p:txBody>
      </p:sp>
      <p:sp>
        <p:nvSpPr>
          <p:cNvPr id="2" name="TextBox 1"/>
          <p:cNvSpPr txBox="1"/>
          <p:nvPr/>
        </p:nvSpPr>
        <p:spPr>
          <a:xfrm>
            <a:off x="8380412" y="5029200"/>
            <a:ext cx="1603324" cy="646331"/>
          </a:xfrm>
          <a:prstGeom prst="rect">
            <a:avLst/>
          </a:prstGeom>
          <a:noFill/>
        </p:spPr>
        <p:txBody>
          <a:bodyPr wrap="none" rtlCol="0">
            <a:spAutoFit/>
          </a:bodyPr>
          <a:lstStyle/>
          <a:p>
            <a:r>
              <a:rPr lang="en-US" sz="3600" dirty="0" smtClean="0">
                <a:hlinkClick r:id="rId2"/>
              </a:rPr>
              <a:t>VIDEO</a:t>
            </a:r>
            <a:endParaRPr lang="en-US" sz="3600" dirty="0"/>
          </a:p>
        </p:txBody>
      </p:sp>
      <p:pic>
        <p:nvPicPr>
          <p:cNvPr id="38914" name="Picture 2" descr="Image result for paired 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212" y="379631"/>
            <a:ext cx="5029200"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42801"/>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812" y="5029200"/>
            <a:ext cx="8737547" cy="1524000"/>
          </a:xfrm>
        </p:spPr>
        <p:txBody>
          <a:bodyPr>
            <a:normAutofit/>
          </a:bodyPr>
          <a:lstStyle/>
          <a:p>
            <a:r>
              <a:rPr lang="en-US" sz="6600" dirty="0" smtClean="0">
                <a:solidFill>
                  <a:schemeClr val="bg1"/>
                </a:solidFill>
              </a:rPr>
              <a:t>GUIDED READING</a:t>
            </a:r>
            <a:endParaRPr lang="en-US" sz="6600" dirty="0">
              <a:solidFill>
                <a:schemeClr val="bg1"/>
              </a:solidFill>
            </a:endParaRPr>
          </a:p>
        </p:txBody>
      </p:sp>
      <p:pic>
        <p:nvPicPr>
          <p:cNvPr id="39938" name="Picture 2" descr="Image result for guided r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612" y="533400"/>
            <a:ext cx="5003827" cy="3340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40120"/>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612" y="1295400"/>
            <a:ext cx="72009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2"/>
          <p:cNvSpPr txBox="1">
            <a:spLocks/>
          </p:cNvSpPr>
          <p:nvPr/>
        </p:nvSpPr>
        <p:spPr>
          <a:xfrm>
            <a:off x="227012" y="381000"/>
            <a:ext cx="1295400" cy="838200"/>
          </a:xfrm>
          <a:prstGeom prst="rect">
            <a:avLst/>
          </a:prstGeom>
          <a:effectLst/>
        </p:spPr>
        <p:txBody>
          <a:bodyPr vert="horz" lIns="91440" tIns="45720" rIns="91440" bIns="45720" rtlCol="0" anchor="ctr">
            <a:normAutofit fontScale="92500"/>
          </a:bodyPr>
          <a:lst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fontAlgn="auto" hangingPunct="1">
              <a:spcAft>
                <a:spcPts val="0"/>
              </a:spcAft>
              <a:defRPr/>
            </a:pPr>
            <a:r>
              <a:rPr lang="en-US" altLang="en-US" b="1" dirty="0" smtClean="0">
                <a:solidFill>
                  <a:schemeClr val="bg2">
                    <a:lumMod val="50000"/>
                  </a:schemeClr>
                </a:solidFill>
              </a:rPr>
              <a:t>TIER III</a:t>
            </a:r>
            <a:endParaRPr lang="en-US" altLang="en-US" dirty="0" smtClean="0">
              <a:solidFill>
                <a:schemeClr val="bg2">
                  <a:lumMod val="50000"/>
                </a:schemeClr>
              </a:solidFill>
            </a:endParaRPr>
          </a:p>
        </p:txBody>
      </p:sp>
    </p:spTree>
    <p:extLst>
      <p:ext uri="{BB962C8B-B14F-4D97-AF65-F5344CB8AC3E}">
        <p14:creationId xmlns:p14="http://schemas.microsoft.com/office/powerpoint/2010/main" val="2733032661"/>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055812" y="4495800"/>
            <a:ext cx="6554788" cy="1524000"/>
          </a:xfrm>
        </p:spPr>
        <p:txBody>
          <a:bodyPr/>
          <a:lstStyle/>
          <a:p>
            <a:pPr eaLnBrk="1" fontAlgn="auto" hangingPunct="1">
              <a:spcAft>
                <a:spcPts val="0"/>
              </a:spcAft>
              <a:defRPr/>
            </a:pPr>
            <a:r>
              <a:rPr lang="en-US" altLang="en-US" smtClean="0"/>
              <a:t>Repeated Reading </a:t>
            </a:r>
            <a:br>
              <a:rPr lang="en-US" altLang="en-US" smtClean="0"/>
            </a:br>
            <a:r>
              <a:rPr lang="en-US" altLang="en-US" smtClean="0"/>
              <a:t>(Samuels, 1979)</a:t>
            </a:r>
          </a:p>
        </p:txBody>
      </p:sp>
      <p:sp>
        <p:nvSpPr>
          <p:cNvPr id="29699" name="Content Placeholder 2"/>
          <p:cNvSpPr>
            <a:spLocks noGrp="1"/>
          </p:cNvSpPr>
          <p:nvPr>
            <p:ph idx="1"/>
          </p:nvPr>
        </p:nvSpPr>
        <p:spPr>
          <a:xfrm>
            <a:off x="4113212" y="533400"/>
            <a:ext cx="6554788" cy="1166813"/>
          </a:xfrm>
        </p:spPr>
        <p:txBody>
          <a:bodyPr/>
          <a:lstStyle/>
          <a:p>
            <a:pPr marL="0" indent="0" eaLnBrk="1" hangingPunct="1">
              <a:buNone/>
            </a:pPr>
            <a:r>
              <a:rPr lang="en-US" altLang="en-US" sz="4800" dirty="0"/>
              <a:t>REPEATED READINGS</a:t>
            </a:r>
          </a:p>
        </p:txBody>
      </p:sp>
      <p:pic>
        <p:nvPicPr>
          <p:cNvPr id="29700" name="Content Placeholder 3"/>
          <p:cNvPicPr>
            <a:picLocks noChangeAspect="1"/>
          </p:cNvPicPr>
          <p:nvPr/>
        </p:nvPicPr>
        <p:blipFill>
          <a:blip r:embed="rId2">
            <a:extLst>
              <a:ext uri="{28A0092B-C50C-407E-A947-70E740481C1C}">
                <a14:useLocalDpi xmlns:a14="http://schemas.microsoft.com/office/drawing/2010/main" val="0"/>
              </a:ext>
            </a:extLst>
          </a:blip>
          <a:srcRect t="6213" b="6213"/>
          <a:stretch>
            <a:fillRect/>
          </a:stretch>
        </p:blipFill>
        <p:spPr bwMode="auto">
          <a:xfrm>
            <a:off x="2035174" y="1447800"/>
            <a:ext cx="82296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Content Placeholder 5" descr="Screen Shot 2012-11-16 at 4.22.52 PM.png"/>
          <p:cNvPicPr>
            <a:picLocks noChangeAspect="1"/>
          </p:cNvPicPr>
          <p:nvPr/>
        </p:nvPicPr>
        <p:blipFill rotWithShape="1">
          <a:blip r:embed="rId3">
            <a:extLst>
              <a:ext uri="{28A0092B-C50C-407E-A947-70E740481C1C}">
                <a14:useLocalDpi xmlns:a14="http://schemas.microsoft.com/office/drawing/2010/main" val="0"/>
              </a:ext>
            </a:extLst>
          </a:blip>
          <a:srcRect t="-37454" b="-51325"/>
          <a:stretch/>
        </p:blipFill>
        <p:spPr bwMode="auto">
          <a:xfrm>
            <a:off x="609600" y="1524000"/>
            <a:ext cx="10972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4325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812" y="4495800"/>
            <a:ext cx="6554788" cy="1524000"/>
          </a:xfrm>
        </p:spPr>
        <p:txBody>
          <a:bodyPr/>
          <a:lstStyle/>
          <a:p>
            <a:pPr eaLnBrk="1" hangingPunct="1">
              <a:defRPr/>
            </a:pPr>
            <a:endParaRPr lang="en-US"/>
          </a:p>
        </p:txBody>
      </p:sp>
      <p:sp>
        <p:nvSpPr>
          <p:cNvPr id="30723" name="Content Placeholder 2"/>
          <p:cNvSpPr>
            <a:spLocks noGrp="1"/>
          </p:cNvSpPr>
          <p:nvPr>
            <p:ph idx="1"/>
          </p:nvPr>
        </p:nvSpPr>
        <p:spPr>
          <a:xfrm>
            <a:off x="2055812" y="533400"/>
            <a:ext cx="6554788" cy="3767138"/>
          </a:xfrm>
        </p:spPr>
        <p:txBody>
          <a:bodyPr/>
          <a:lstStyle/>
          <a:p>
            <a:pPr eaLnBrk="1" hangingPunct="1"/>
            <a:endParaRPr lang="en-US" altLang="en-US" smtClean="0"/>
          </a:p>
        </p:txBody>
      </p:sp>
      <p:pic>
        <p:nvPicPr>
          <p:cNvPr id="30724" name="Picture 2" descr="Image result for N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2" y="1566715"/>
            <a:ext cx="7285037" cy="369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2" descr="Image result for prosodic areas of the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7412" y="1966912"/>
            <a:ext cx="5238750"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614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7413" y="533400"/>
            <a:ext cx="3581400" cy="3767670"/>
          </a:xfrm>
        </p:spPr>
        <p:txBody>
          <a:bodyPr/>
          <a:lstStyle/>
          <a:p>
            <a:r>
              <a:rPr lang="en-US" dirty="0" smtClean="0">
                <a:solidFill>
                  <a:schemeClr val="bg1"/>
                </a:solidFill>
                <a:latin typeface="Adobe Caslon Pro Bold" panose="0205070206050A020403" pitchFamily="18" charset="0"/>
              </a:rPr>
              <a:t>but I need another volunteer. </a:t>
            </a:r>
            <a:endParaRPr lang="en-US" dirty="0">
              <a:solidFill>
                <a:schemeClr val="bg1"/>
              </a:solidFill>
              <a:latin typeface="Adobe Caslon Pro Bold" panose="0205070206050A020403" pitchFamily="18" charset="0"/>
            </a:endParaRPr>
          </a:p>
        </p:txBody>
      </p:sp>
      <p:pic>
        <p:nvPicPr>
          <p:cNvPr id="12290" name="Picture 2" descr="Image result for speech bubble sorr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3000" r="100000">
                        <a14:foregroundMark x1="31333" y1="77655" x2="31333" y2="77655"/>
                        <a14:foregroundMark x1="17667" y1="63717" x2="17667" y2="63717"/>
                        <a14:foregroundMark x1="24000" y1="39381" x2="24000" y2="39381"/>
                        <a14:foregroundMark x1="37333" y1="41814" x2="37333" y2="41814"/>
                        <a14:foregroundMark x1="44667" y1="41814" x2="44667" y2="41814"/>
                        <a14:foregroundMark x1="57500" y1="41150" x2="57500" y2="41150"/>
                        <a14:foregroundMark x1="74000" y1="44912" x2="74000" y2="44912"/>
                        <a14:foregroundMark x1="80333" y1="47345" x2="80333" y2="47345"/>
                        <a14:foregroundMark x1="84500" y1="48009" x2="84500" y2="48009"/>
                        <a14:foregroundMark x1="89167" y1="48451" x2="89167" y2="48451"/>
                      </a14:backgroundRemoval>
                    </a14:imgEffect>
                  </a14:imgLayer>
                </a14:imgProps>
              </a:ext>
              <a:ext uri="{28A0092B-C50C-407E-A947-70E740481C1C}">
                <a14:useLocalDpi xmlns:a14="http://schemas.microsoft.com/office/drawing/2010/main" val="0"/>
              </a:ext>
            </a:extLst>
          </a:blip>
          <a:srcRect/>
          <a:stretch>
            <a:fillRect/>
          </a:stretch>
        </p:blipFill>
        <p:spPr bwMode="auto">
          <a:xfrm>
            <a:off x="1903412" y="1752600"/>
            <a:ext cx="1900237" cy="143151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speech bubble i just far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793" y="1894668"/>
            <a:ext cx="3348037" cy="24064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485206" y="2505367"/>
            <a:ext cx="2245230" cy="954107"/>
          </a:xfrm>
          <a:prstGeom prst="rect">
            <a:avLst/>
          </a:prstGeom>
        </p:spPr>
        <p:txBody>
          <a:bodyPr wrap="none">
            <a:spAutoFit/>
          </a:bodyPr>
          <a:lstStyle/>
          <a:p>
            <a:r>
              <a:rPr lang="en-US" sz="2800" dirty="0" smtClean="0">
                <a:solidFill>
                  <a:schemeClr val="bg1"/>
                </a:solidFill>
                <a:latin typeface="Adobe Caslon Pro Bold" panose="0205070206050A020403" pitchFamily="18" charset="0"/>
              </a:rPr>
              <a:t>Trust me… </a:t>
            </a:r>
          </a:p>
          <a:p>
            <a:r>
              <a:rPr lang="en-US" sz="2800" dirty="0" smtClean="0">
                <a:solidFill>
                  <a:schemeClr val="bg1"/>
                </a:solidFill>
                <a:latin typeface="Adobe Caslon Pro Bold" panose="0205070206050A020403" pitchFamily="18" charset="0"/>
              </a:rPr>
              <a:t>he’s not sorry.</a:t>
            </a:r>
            <a:endParaRPr lang="en-US" sz="2800" dirty="0">
              <a:solidFill>
                <a:schemeClr val="bg1"/>
              </a:solidFill>
              <a:latin typeface="Adobe Caslon Pro Bold" panose="0205070206050A020403" pitchFamily="18" charset="0"/>
            </a:endParaRPr>
          </a:p>
        </p:txBody>
      </p:sp>
      <p:pic>
        <p:nvPicPr>
          <p:cNvPr id="6" name="Picture 6" descr="fart cloud"/>
          <p:cNvPicPr>
            <a:picLocks noChangeAspect="1" noChangeArrowheads="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backgroundRemoval t="0" b="97222" l="7921" r="92079">
                        <a14:foregroundMark x1="27228" y1="40741" x2="27228" y2="40741"/>
                        <a14:foregroundMark x1="62376" y1="46759" x2="62376" y2="46759"/>
                        <a14:foregroundMark x1="34158" y1="53241" x2="34158" y2="53241"/>
                        <a14:foregroundMark x1="34653" y1="70833" x2="34653" y2="70833"/>
                        <a14:foregroundMark x1="79703" y1="78704" x2="79703" y2="78704"/>
                      </a14:backgroundRemoval>
                    </a14:imgEffect>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7999412" y="4929007"/>
            <a:ext cx="1371600" cy="1466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37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fade">
                                      <p:cBhvr>
                                        <p:cTn id="17" dur="500"/>
                                        <p:tgtEl>
                                          <p:spTgt spid="1229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3012" y="336552"/>
            <a:ext cx="4710112" cy="2360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idx="1"/>
          </p:nvPr>
        </p:nvSpPr>
        <p:spPr>
          <a:xfrm>
            <a:off x="2055812" y="4487864"/>
            <a:ext cx="6402388" cy="1531937"/>
          </a:xfrm>
        </p:spPr>
        <p:txBody>
          <a:bodyPr/>
          <a:lstStyle/>
          <a:p>
            <a:pPr eaLnBrk="1" hangingPunct="1">
              <a:defRPr/>
            </a:pPr>
            <a:endParaRPr lang="en-US"/>
          </a:p>
        </p:txBody>
      </p:sp>
      <p:pic>
        <p:nvPicPr>
          <p:cNvPr id="3174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812" y="2133600"/>
            <a:ext cx="5630862" cy="3767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50481"/>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1986" name="Picture 2" descr="Image result for lightning"/>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665412" y="838200"/>
            <a:ext cx="7387964" cy="4906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thunder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80012" y="4572000"/>
            <a:ext cx="487362" cy="487363"/>
          </a:xfrm>
          <a:prstGeom prst="rect">
            <a:avLst/>
          </a:prstGeom>
        </p:spPr>
      </p:pic>
    </p:spTree>
    <p:extLst>
      <p:ext uri="{BB962C8B-B14F-4D97-AF65-F5344CB8AC3E}">
        <p14:creationId xmlns:p14="http://schemas.microsoft.com/office/powerpoint/2010/main" val="2700063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2"/>
          <p:cNvSpPr>
            <a:spLocks noGrp="1"/>
          </p:cNvSpPr>
          <p:nvPr>
            <p:ph type="title"/>
          </p:nvPr>
        </p:nvSpPr>
        <p:spPr>
          <a:xfrm>
            <a:off x="227012" y="381000"/>
            <a:ext cx="1295400" cy="838200"/>
          </a:xfrm>
        </p:spPr>
        <p:txBody>
          <a:bodyPr/>
          <a:lstStyle/>
          <a:p>
            <a:pPr eaLnBrk="1" fontAlgn="auto" hangingPunct="1">
              <a:spcAft>
                <a:spcPts val="0"/>
              </a:spcAft>
              <a:defRPr/>
            </a:pPr>
            <a:r>
              <a:rPr lang="en-US" altLang="en-US" b="1" dirty="0" smtClean="0">
                <a:solidFill>
                  <a:schemeClr val="bg2">
                    <a:lumMod val="50000"/>
                  </a:schemeClr>
                </a:solidFill>
              </a:rPr>
              <a:t>TIER </a:t>
            </a:r>
            <a:r>
              <a:rPr lang="en-US" altLang="en-US" b="1" dirty="0">
                <a:solidFill>
                  <a:schemeClr val="bg2">
                    <a:lumMod val="50000"/>
                  </a:schemeClr>
                </a:solidFill>
              </a:rPr>
              <a:t>I</a:t>
            </a:r>
            <a:endParaRPr lang="en-US" altLang="en-US" dirty="0" smtClean="0">
              <a:solidFill>
                <a:schemeClr val="bg2">
                  <a:lumMod val="50000"/>
                </a:schemeClr>
              </a:solidFill>
            </a:endParaRPr>
          </a:p>
        </p:txBody>
      </p:sp>
      <p:pic>
        <p:nvPicPr>
          <p:cNvPr id="174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7412" y="609600"/>
            <a:ext cx="5229225" cy="5186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02287879"/>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ttps://www.mathsisfun.com/data/images/normal-distrubution-lar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 y="457200"/>
            <a:ext cx="10591800" cy="5394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41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608012" y="118287"/>
            <a:ext cx="5006013" cy="4313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6164048" y="108762"/>
            <a:ext cx="5192654" cy="4313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Table 6"/>
          <p:cNvGraphicFramePr>
            <a:graphicFrameLocks noGrp="1"/>
          </p:cNvGraphicFramePr>
          <p:nvPr>
            <p:extLst>
              <p:ext uri="{D42A27DB-BD31-4B8C-83A1-F6EECF244321}">
                <p14:modId xmlns:p14="http://schemas.microsoft.com/office/powerpoint/2010/main" val="3761782961"/>
              </p:ext>
            </p:extLst>
          </p:nvPr>
        </p:nvGraphicFramePr>
        <p:xfrm>
          <a:off x="3275012" y="4572000"/>
          <a:ext cx="5610668" cy="1462660"/>
        </p:xfrm>
        <a:graphic>
          <a:graphicData uri="http://schemas.openxmlformats.org/drawingml/2006/table">
            <a:tbl>
              <a:tblPr firstRow="1" firstCol="1" bandRow="1">
                <a:tableStyleId>{8FD4443E-F989-4FC4-A0C8-D5A2AF1F390B}</a:tableStyleId>
              </a:tblPr>
              <a:tblGrid>
                <a:gridCol w="1010902">
                  <a:extLst>
                    <a:ext uri="{9D8B030D-6E8A-4147-A177-3AD203B41FA5}">
                      <a16:colId xmlns:a16="http://schemas.microsoft.com/office/drawing/2014/main" val="20000"/>
                    </a:ext>
                  </a:extLst>
                </a:gridCol>
                <a:gridCol w="914162">
                  <a:extLst>
                    <a:ext uri="{9D8B030D-6E8A-4147-A177-3AD203B41FA5}">
                      <a16:colId xmlns:a16="http://schemas.microsoft.com/office/drawing/2014/main" val="20001"/>
                    </a:ext>
                  </a:extLst>
                </a:gridCol>
                <a:gridCol w="1007922">
                  <a:extLst>
                    <a:ext uri="{9D8B030D-6E8A-4147-A177-3AD203B41FA5}">
                      <a16:colId xmlns:a16="http://schemas.microsoft.com/office/drawing/2014/main" val="20002"/>
                    </a:ext>
                  </a:extLst>
                </a:gridCol>
                <a:gridCol w="563683">
                  <a:extLst>
                    <a:ext uri="{9D8B030D-6E8A-4147-A177-3AD203B41FA5}">
                      <a16:colId xmlns:a16="http://schemas.microsoft.com/office/drawing/2014/main" val="20003"/>
                    </a:ext>
                  </a:extLst>
                </a:gridCol>
                <a:gridCol w="1199837">
                  <a:extLst>
                    <a:ext uri="{9D8B030D-6E8A-4147-A177-3AD203B41FA5}">
                      <a16:colId xmlns:a16="http://schemas.microsoft.com/office/drawing/2014/main" val="20004"/>
                    </a:ext>
                  </a:extLst>
                </a:gridCol>
                <a:gridCol w="914162">
                  <a:extLst>
                    <a:ext uri="{9D8B030D-6E8A-4147-A177-3AD203B41FA5}">
                      <a16:colId xmlns:a16="http://schemas.microsoft.com/office/drawing/2014/main" val="20005"/>
                    </a:ext>
                  </a:extLst>
                </a:gridCol>
              </a:tblGrid>
              <a:tr h="731330">
                <a:tc>
                  <a:txBody>
                    <a:bodyPr/>
                    <a:lstStyle/>
                    <a:p>
                      <a:pPr marL="0" marR="0" algn="ctr">
                        <a:lnSpc>
                          <a:spcPct val="115000"/>
                        </a:lnSpc>
                        <a:spcBef>
                          <a:spcPts val="0"/>
                        </a:spcBef>
                        <a:spcAft>
                          <a:spcPts val="0"/>
                        </a:spcAft>
                      </a:pPr>
                      <a:endParaRPr lang="en-US" sz="1100" dirty="0">
                        <a:effectLst/>
                        <a:latin typeface="Calibri"/>
                        <a:ea typeface="Times New Roman"/>
                        <a:cs typeface="Times New Roman"/>
                      </a:endParaRPr>
                    </a:p>
                  </a:txBody>
                  <a:tcPr marL="68562" marR="68562" marT="0" marB="0" anchor="b"/>
                </a:tc>
                <a:tc>
                  <a:txBody>
                    <a:bodyPr/>
                    <a:lstStyle/>
                    <a:p>
                      <a:pPr marL="0" marR="0" algn="ctr">
                        <a:lnSpc>
                          <a:spcPct val="115000"/>
                        </a:lnSpc>
                        <a:spcBef>
                          <a:spcPts val="0"/>
                        </a:spcBef>
                        <a:spcAft>
                          <a:spcPts val="0"/>
                        </a:spcAft>
                      </a:pPr>
                      <a:r>
                        <a:rPr lang="en-US" sz="1200" dirty="0">
                          <a:effectLst/>
                        </a:rPr>
                        <a:t>Pretest </a:t>
                      </a:r>
                      <a:r>
                        <a:rPr lang="en-US" sz="1200" dirty="0" err="1">
                          <a:effectLst/>
                        </a:rPr>
                        <a:t>Mean</a:t>
                      </a:r>
                      <a:r>
                        <a:rPr lang="en-US" sz="1200" baseline="30000" dirty="0" err="1">
                          <a:effectLst/>
                        </a:rPr>
                        <a:t>a</a:t>
                      </a:r>
                      <a:endParaRPr lang="en-US" sz="1100" dirty="0">
                        <a:effectLst/>
                        <a:latin typeface="Calibri"/>
                        <a:ea typeface="Times New Roman"/>
                        <a:cs typeface="Times New Roman"/>
                      </a:endParaRPr>
                    </a:p>
                  </a:txBody>
                  <a:tcPr marL="68562" marR="68562" marT="0" marB="0" anchor="b"/>
                </a:tc>
                <a:tc>
                  <a:txBody>
                    <a:bodyPr/>
                    <a:lstStyle/>
                    <a:p>
                      <a:pPr marL="0" marR="0" algn="ctr">
                        <a:lnSpc>
                          <a:spcPct val="115000"/>
                        </a:lnSpc>
                        <a:spcBef>
                          <a:spcPts val="0"/>
                        </a:spcBef>
                        <a:spcAft>
                          <a:spcPts val="0"/>
                        </a:spcAft>
                      </a:pPr>
                      <a:r>
                        <a:rPr lang="en-US" sz="1200">
                          <a:effectLst/>
                        </a:rPr>
                        <a:t>Posttest Mean</a:t>
                      </a:r>
                      <a:r>
                        <a:rPr lang="en-US" sz="1200" baseline="30000">
                          <a:effectLst/>
                        </a:rPr>
                        <a:t>a</a:t>
                      </a:r>
                      <a:endParaRPr lang="en-US" sz="1100">
                        <a:effectLst/>
                        <a:latin typeface="Calibri"/>
                        <a:ea typeface="Times New Roman"/>
                        <a:cs typeface="Times New Roman"/>
                      </a:endParaRPr>
                    </a:p>
                  </a:txBody>
                  <a:tcPr marL="68562" marR="68562" marT="0" marB="0" anchor="b"/>
                </a:tc>
                <a:tc>
                  <a:txBody>
                    <a:bodyPr/>
                    <a:lstStyle/>
                    <a:p>
                      <a:pPr marL="0" marR="0" algn="ctr">
                        <a:lnSpc>
                          <a:spcPct val="115000"/>
                        </a:lnSpc>
                        <a:spcBef>
                          <a:spcPts val="0"/>
                        </a:spcBef>
                        <a:spcAft>
                          <a:spcPts val="0"/>
                        </a:spcAft>
                      </a:pPr>
                      <a:r>
                        <a:rPr lang="en-US" sz="1200">
                          <a:effectLst/>
                        </a:rPr>
                        <a:t>Z</a:t>
                      </a:r>
                      <a:r>
                        <a:rPr lang="en-US" sz="1200" baseline="30000">
                          <a:effectLst/>
                        </a:rPr>
                        <a:t>b</a:t>
                      </a:r>
                      <a:endParaRPr lang="en-US" sz="1100">
                        <a:effectLst/>
                        <a:latin typeface="Calibri"/>
                        <a:ea typeface="Times New Roman"/>
                        <a:cs typeface="Times New Roman"/>
                      </a:endParaRPr>
                    </a:p>
                  </a:txBody>
                  <a:tcPr marL="68562" marR="68562" marT="0" marB="0" anchor="b"/>
                </a:tc>
                <a:tc>
                  <a:txBody>
                    <a:bodyPr/>
                    <a:lstStyle/>
                    <a:p>
                      <a:pPr marL="0" marR="0" algn="ctr">
                        <a:lnSpc>
                          <a:spcPct val="115000"/>
                        </a:lnSpc>
                        <a:spcBef>
                          <a:spcPts val="0"/>
                        </a:spcBef>
                        <a:spcAft>
                          <a:spcPts val="0"/>
                        </a:spcAft>
                      </a:pPr>
                      <a:r>
                        <a:rPr lang="en-US" sz="1200">
                          <a:effectLst/>
                        </a:rPr>
                        <a:t>Asymptotic Sig.</a:t>
                      </a:r>
                      <a:endParaRPr lang="en-US" sz="1100">
                        <a:effectLst/>
                      </a:endParaRPr>
                    </a:p>
                    <a:p>
                      <a:pPr marL="0" marR="0" algn="ctr">
                        <a:lnSpc>
                          <a:spcPct val="115000"/>
                        </a:lnSpc>
                        <a:spcBef>
                          <a:spcPts val="0"/>
                        </a:spcBef>
                        <a:spcAft>
                          <a:spcPts val="0"/>
                        </a:spcAft>
                      </a:pPr>
                      <a:r>
                        <a:rPr lang="en-US" sz="1200">
                          <a:effectLst/>
                        </a:rPr>
                        <a:t>(2 Tailed)</a:t>
                      </a:r>
                      <a:endParaRPr lang="en-US" sz="1100">
                        <a:effectLst/>
                        <a:latin typeface="Calibri"/>
                        <a:ea typeface="Times New Roman"/>
                        <a:cs typeface="Times New Roman"/>
                      </a:endParaRPr>
                    </a:p>
                  </a:txBody>
                  <a:tcPr marL="68562" marR="68562" marT="0" marB="0" anchor="b"/>
                </a:tc>
                <a:tc>
                  <a:txBody>
                    <a:bodyPr/>
                    <a:lstStyle/>
                    <a:p>
                      <a:pPr marL="0" marR="0" algn="ctr">
                        <a:lnSpc>
                          <a:spcPct val="200000"/>
                        </a:lnSpc>
                        <a:spcBef>
                          <a:spcPts val="0"/>
                        </a:spcBef>
                        <a:spcAft>
                          <a:spcPts val="0"/>
                        </a:spcAft>
                      </a:pPr>
                      <a:r>
                        <a:rPr lang="en-US" sz="1200">
                          <a:effectLst/>
                        </a:rPr>
                        <a:t>Effect Size</a:t>
                      </a:r>
                      <a:r>
                        <a:rPr lang="en-US" sz="1200" baseline="30000">
                          <a:effectLst/>
                        </a:rPr>
                        <a:t>c</a:t>
                      </a:r>
                      <a:endParaRPr lang="en-US" sz="1100">
                        <a:effectLst/>
                        <a:latin typeface="Calibri"/>
                        <a:ea typeface="Times New Roman"/>
                        <a:cs typeface="Times New Roman"/>
                      </a:endParaRPr>
                    </a:p>
                  </a:txBody>
                  <a:tcPr marL="68562" marR="68562" marT="0" marB="0" anchor="b"/>
                </a:tc>
                <a:extLst>
                  <a:ext uri="{0D108BD9-81ED-4DB2-BD59-A6C34878D82A}">
                    <a16:rowId xmlns:a16="http://schemas.microsoft.com/office/drawing/2014/main" val="10000"/>
                  </a:ext>
                </a:extLst>
              </a:tr>
              <a:tr h="365665">
                <a:tc>
                  <a:txBody>
                    <a:bodyPr/>
                    <a:lstStyle/>
                    <a:p>
                      <a:pPr marL="0" marR="0">
                        <a:lnSpc>
                          <a:spcPct val="200000"/>
                        </a:lnSpc>
                        <a:spcBef>
                          <a:spcPts val="0"/>
                        </a:spcBef>
                        <a:spcAft>
                          <a:spcPts val="0"/>
                        </a:spcAft>
                      </a:pPr>
                      <a:r>
                        <a:rPr lang="en-US" sz="1200">
                          <a:effectLst/>
                        </a:rPr>
                        <a:t>Control </a:t>
                      </a:r>
                      <a:endParaRPr lang="en-US" sz="1100">
                        <a:effectLst/>
                        <a:latin typeface="Calibri"/>
                        <a:ea typeface="Times New Roman"/>
                        <a:cs typeface="Times New Roman"/>
                      </a:endParaRPr>
                    </a:p>
                  </a:txBody>
                  <a:tcPr marL="68562" marR="68562" marT="0" marB="0"/>
                </a:tc>
                <a:tc>
                  <a:txBody>
                    <a:bodyPr/>
                    <a:lstStyle/>
                    <a:p>
                      <a:pPr marL="0" marR="0" algn="ctr">
                        <a:lnSpc>
                          <a:spcPct val="200000"/>
                        </a:lnSpc>
                        <a:spcBef>
                          <a:spcPts val="0"/>
                        </a:spcBef>
                        <a:spcAft>
                          <a:spcPts val="0"/>
                        </a:spcAft>
                      </a:pPr>
                      <a:r>
                        <a:rPr lang="en-US" sz="1200">
                          <a:effectLst/>
                        </a:rPr>
                        <a:t>65.17</a:t>
                      </a:r>
                      <a:endParaRPr lang="en-US" sz="1100">
                        <a:effectLst/>
                        <a:latin typeface="Calibri"/>
                        <a:ea typeface="Times New Roman"/>
                        <a:cs typeface="Times New Roman"/>
                      </a:endParaRPr>
                    </a:p>
                  </a:txBody>
                  <a:tcPr marL="68562" marR="68562" marT="0" marB="0" anchor="b"/>
                </a:tc>
                <a:tc>
                  <a:txBody>
                    <a:bodyPr/>
                    <a:lstStyle/>
                    <a:p>
                      <a:pPr marL="0" marR="0" algn="ctr">
                        <a:lnSpc>
                          <a:spcPct val="200000"/>
                        </a:lnSpc>
                        <a:spcBef>
                          <a:spcPts val="0"/>
                        </a:spcBef>
                        <a:spcAft>
                          <a:spcPts val="0"/>
                        </a:spcAft>
                      </a:pPr>
                      <a:r>
                        <a:rPr lang="en-US" sz="1200">
                          <a:effectLst/>
                        </a:rPr>
                        <a:t>68.28</a:t>
                      </a:r>
                      <a:endParaRPr lang="en-US" sz="1100">
                        <a:effectLst/>
                        <a:latin typeface="Calibri"/>
                        <a:ea typeface="Times New Roman"/>
                        <a:cs typeface="Times New Roman"/>
                      </a:endParaRPr>
                    </a:p>
                  </a:txBody>
                  <a:tcPr marL="68562" marR="68562" marT="0" marB="0" anchor="b"/>
                </a:tc>
                <a:tc>
                  <a:txBody>
                    <a:bodyPr/>
                    <a:lstStyle/>
                    <a:p>
                      <a:pPr marL="0" marR="0" algn="ctr">
                        <a:lnSpc>
                          <a:spcPct val="200000"/>
                        </a:lnSpc>
                        <a:spcBef>
                          <a:spcPts val="0"/>
                        </a:spcBef>
                        <a:spcAft>
                          <a:spcPts val="0"/>
                        </a:spcAft>
                      </a:pPr>
                      <a:r>
                        <a:rPr lang="en-US" sz="1200">
                          <a:effectLst/>
                        </a:rPr>
                        <a:t>.54</a:t>
                      </a:r>
                      <a:endParaRPr lang="en-US" sz="1100">
                        <a:effectLst/>
                        <a:latin typeface="Calibri"/>
                        <a:ea typeface="Times New Roman"/>
                        <a:cs typeface="Times New Roman"/>
                      </a:endParaRPr>
                    </a:p>
                  </a:txBody>
                  <a:tcPr marL="68562" marR="68562" marT="0" marB="0" anchor="b"/>
                </a:tc>
                <a:tc>
                  <a:txBody>
                    <a:bodyPr/>
                    <a:lstStyle/>
                    <a:p>
                      <a:pPr marL="0" marR="0" algn="ctr">
                        <a:lnSpc>
                          <a:spcPct val="200000"/>
                        </a:lnSpc>
                        <a:spcBef>
                          <a:spcPts val="0"/>
                        </a:spcBef>
                        <a:spcAft>
                          <a:spcPts val="0"/>
                        </a:spcAft>
                      </a:pPr>
                      <a:r>
                        <a:rPr lang="en-US" sz="1200">
                          <a:effectLst/>
                        </a:rPr>
                        <a:t>.59</a:t>
                      </a:r>
                      <a:endParaRPr lang="en-US" sz="1100">
                        <a:effectLst/>
                        <a:latin typeface="Calibri"/>
                        <a:ea typeface="Times New Roman"/>
                        <a:cs typeface="Times New Roman"/>
                      </a:endParaRPr>
                    </a:p>
                  </a:txBody>
                  <a:tcPr marL="68562" marR="68562" marT="0" marB="0" anchor="b"/>
                </a:tc>
                <a:tc>
                  <a:txBody>
                    <a:bodyPr/>
                    <a:lstStyle/>
                    <a:p>
                      <a:pPr marL="0" marR="0" algn="ctr">
                        <a:lnSpc>
                          <a:spcPct val="200000"/>
                        </a:lnSpc>
                        <a:spcBef>
                          <a:spcPts val="0"/>
                        </a:spcBef>
                        <a:spcAft>
                          <a:spcPts val="0"/>
                        </a:spcAft>
                      </a:pPr>
                      <a:r>
                        <a:rPr lang="en-US" sz="1200">
                          <a:effectLst/>
                        </a:rPr>
                        <a:t>.10</a:t>
                      </a:r>
                      <a:endParaRPr lang="en-US" sz="1100">
                        <a:effectLst/>
                        <a:latin typeface="Calibri"/>
                        <a:ea typeface="Times New Roman"/>
                        <a:cs typeface="Times New Roman"/>
                      </a:endParaRPr>
                    </a:p>
                  </a:txBody>
                  <a:tcPr marL="68562" marR="68562" marT="0" marB="0" anchor="b"/>
                </a:tc>
                <a:extLst>
                  <a:ext uri="{0D108BD9-81ED-4DB2-BD59-A6C34878D82A}">
                    <a16:rowId xmlns:a16="http://schemas.microsoft.com/office/drawing/2014/main" val="10001"/>
                  </a:ext>
                </a:extLst>
              </a:tr>
              <a:tr h="365665">
                <a:tc>
                  <a:txBody>
                    <a:bodyPr/>
                    <a:lstStyle/>
                    <a:p>
                      <a:pPr marL="0" marR="0">
                        <a:lnSpc>
                          <a:spcPct val="200000"/>
                        </a:lnSpc>
                        <a:spcBef>
                          <a:spcPts val="0"/>
                        </a:spcBef>
                        <a:spcAft>
                          <a:spcPts val="0"/>
                        </a:spcAft>
                      </a:pPr>
                      <a:r>
                        <a:rPr lang="en-US" sz="1200">
                          <a:effectLst/>
                        </a:rPr>
                        <a:t>Treatment</a:t>
                      </a:r>
                      <a:endParaRPr lang="en-US" sz="1100">
                        <a:effectLst/>
                        <a:latin typeface="Calibri"/>
                        <a:ea typeface="Times New Roman"/>
                        <a:cs typeface="Times New Roman"/>
                      </a:endParaRPr>
                    </a:p>
                  </a:txBody>
                  <a:tcPr marL="68562" marR="68562" marT="0" marB="0"/>
                </a:tc>
                <a:tc>
                  <a:txBody>
                    <a:bodyPr/>
                    <a:lstStyle/>
                    <a:p>
                      <a:pPr marL="0" marR="0" algn="ctr">
                        <a:lnSpc>
                          <a:spcPct val="200000"/>
                        </a:lnSpc>
                        <a:spcBef>
                          <a:spcPts val="0"/>
                        </a:spcBef>
                        <a:spcAft>
                          <a:spcPts val="0"/>
                        </a:spcAft>
                      </a:pPr>
                      <a:r>
                        <a:rPr lang="en-US" sz="1200">
                          <a:effectLst/>
                        </a:rPr>
                        <a:t>64.00</a:t>
                      </a:r>
                      <a:endParaRPr lang="en-US" sz="1100">
                        <a:effectLst/>
                        <a:latin typeface="Calibri"/>
                        <a:ea typeface="Times New Roman"/>
                        <a:cs typeface="Times New Roman"/>
                      </a:endParaRPr>
                    </a:p>
                  </a:txBody>
                  <a:tcPr marL="68562" marR="68562" marT="0" marB="0" anchor="b"/>
                </a:tc>
                <a:tc>
                  <a:txBody>
                    <a:bodyPr/>
                    <a:lstStyle/>
                    <a:p>
                      <a:pPr marL="0" marR="0" algn="ctr">
                        <a:lnSpc>
                          <a:spcPct val="200000"/>
                        </a:lnSpc>
                        <a:spcBef>
                          <a:spcPts val="0"/>
                        </a:spcBef>
                        <a:spcAft>
                          <a:spcPts val="0"/>
                        </a:spcAft>
                      </a:pPr>
                      <a:r>
                        <a:rPr lang="en-US" sz="1200">
                          <a:effectLst/>
                        </a:rPr>
                        <a:t>81.39</a:t>
                      </a:r>
                      <a:endParaRPr lang="en-US" sz="1100">
                        <a:effectLst/>
                        <a:latin typeface="Calibri"/>
                        <a:ea typeface="Times New Roman"/>
                        <a:cs typeface="Times New Roman"/>
                      </a:endParaRPr>
                    </a:p>
                  </a:txBody>
                  <a:tcPr marL="68562" marR="68562" marT="0" marB="0" anchor="b"/>
                </a:tc>
                <a:tc>
                  <a:txBody>
                    <a:bodyPr/>
                    <a:lstStyle/>
                    <a:p>
                      <a:pPr marL="0" marR="0" algn="ctr">
                        <a:lnSpc>
                          <a:spcPct val="200000"/>
                        </a:lnSpc>
                        <a:spcBef>
                          <a:spcPts val="0"/>
                        </a:spcBef>
                        <a:spcAft>
                          <a:spcPts val="0"/>
                        </a:spcAft>
                      </a:pPr>
                      <a:r>
                        <a:rPr lang="en-US" sz="1200">
                          <a:effectLst/>
                        </a:rPr>
                        <a:t>3.39</a:t>
                      </a:r>
                      <a:endParaRPr lang="en-US" sz="1100">
                        <a:effectLst/>
                        <a:latin typeface="Calibri"/>
                        <a:ea typeface="Times New Roman"/>
                        <a:cs typeface="Times New Roman"/>
                      </a:endParaRPr>
                    </a:p>
                  </a:txBody>
                  <a:tcPr marL="68562" marR="68562" marT="0" marB="0" anchor="b"/>
                </a:tc>
                <a:tc>
                  <a:txBody>
                    <a:bodyPr/>
                    <a:lstStyle/>
                    <a:p>
                      <a:pPr marL="0" marR="0" algn="ctr">
                        <a:lnSpc>
                          <a:spcPct val="200000"/>
                        </a:lnSpc>
                        <a:spcBef>
                          <a:spcPts val="0"/>
                        </a:spcBef>
                        <a:spcAft>
                          <a:spcPts val="0"/>
                        </a:spcAft>
                      </a:pPr>
                      <a:r>
                        <a:rPr lang="en-US" sz="1200">
                          <a:effectLst/>
                        </a:rPr>
                        <a:t>&lt; .01</a:t>
                      </a:r>
                      <a:endParaRPr lang="en-US" sz="1100">
                        <a:effectLst/>
                        <a:latin typeface="Calibri"/>
                        <a:ea typeface="Times New Roman"/>
                        <a:cs typeface="Times New Roman"/>
                      </a:endParaRPr>
                    </a:p>
                  </a:txBody>
                  <a:tcPr marL="68562" marR="68562" marT="0" marB="0" anchor="b"/>
                </a:tc>
                <a:tc>
                  <a:txBody>
                    <a:bodyPr/>
                    <a:lstStyle/>
                    <a:p>
                      <a:pPr marL="0" marR="0" algn="ctr">
                        <a:lnSpc>
                          <a:spcPct val="200000"/>
                        </a:lnSpc>
                        <a:spcBef>
                          <a:spcPts val="0"/>
                        </a:spcBef>
                        <a:spcAft>
                          <a:spcPts val="0"/>
                        </a:spcAft>
                      </a:pPr>
                      <a:r>
                        <a:rPr lang="en-US" sz="1200" dirty="0">
                          <a:effectLst/>
                        </a:rPr>
                        <a:t>.57</a:t>
                      </a:r>
                      <a:endParaRPr lang="en-US" sz="1100" dirty="0">
                        <a:effectLst/>
                        <a:latin typeface="Calibri"/>
                        <a:ea typeface="Times New Roman"/>
                        <a:cs typeface="Times New Roman"/>
                      </a:endParaRPr>
                    </a:p>
                  </a:txBody>
                  <a:tcPr marL="68562" marR="68562" marT="0"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3265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14" y="1423317"/>
            <a:ext cx="10731478" cy="37084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5639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SOLUTION?</a:t>
            </a:r>
            <a:endParaRPr lang="en-US" dirty="0"/>
          </a:p>
        </p:txBody>
      </p:sp>
      <p:sp>
        <p:nvSpPr>
          <p:cNvPr id="4" name="Text Placeholder 3"/>
          <p:cNvSpPr>
            <a:spLocks noGrp="1"/>
          </p:cNvSpPr>
          <p:nvPr>
            <p:ph type="body" sz="half" idx="2"/>
          </p:nvPr>
        </p:nvSpPr>
        <p:spPr>
          <a:xfrm>
            <a:off x="5180012" y="193810"/>
            <a:ext cx="8860337" cy="457081"/>
          </a:xfrm>
        </p:spPr>
        <p:txBody>
          <a:bodyPr>
            <a:normAutofit/>
          </a:bodyPr>
          <a:lstStyle/>
          <a:p>
            <a:r>
              <a:rPr lang="en-US" b="1" dirty="0" err="1" smtClean="0"/>
              <a:t>Vellutino</a:t>
            </a:r>
            <a:r>
              <a:rPr lang="en-US" b="1" dirty="0" smtClean="0"/>
              <a:t>, Scanlon, </a:t>
            </a:r>
            <a:r>
              <a:rPr lang="en-US" b="1" dirty="0" err="1" smtClean="0"/>
              <a:t>Sipay</a:t>
            </a:r>
            <a:r>
              <a:rPr lang="en-US" b="1" dirty="0" smtClean="0"/>
              <a:t>, Small, Pratt, Chen, &amp; </a:t>
            </a:r>
            <a:r>
              <a:rPr lang="en-US" b="1" dirty="0" err="1" smtClean="0"/>
              <a:t>Denckla</a:t>
            </a:r>
            <a:r>
              <a:rPr lang="en-US" b="1" dirty="0" smtClean="0"/>
              <a:t> (1996)</a:t>
            </a:r>
            <a:endParaRPr lang="en-US" b="1" dirty="0"/>
          </a:p>
        </p:txBody>
      </p:sp>
      <p:pic>
        <p:nvPicPr>
          <p:cNvPr id="2050" name="Picture 2" descr="http://www.arizonansagainstcommoncore.com/NC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903" y="2630329"/>
            <a:ext cx="3524554" cy="336594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74173" y="961935"/>
            <a:ext cx="4535650" cy="922705"/>
          </a:xfrm>
          <a:prstGeom prst="rect">
            <a:avLst/>
          </a:prstGeom>
          <a:noFill/>
        </p:spPr>
        <p:txBody>
          <a:bodyPr wrap="square" rtlCol="0">
            <a:spAutoFit/>
          </a:bodyPr>
          <a:lstStyle/>
          <a:p>
            <a:r>
              <a:rPr lang="en-US" sz="1799" b="1" dirty="0"/>
              <a:t>1-1 expert instruction for kindergarteners who did not know all their letters after 3 weeks</a:t>
            </a:r>
          </a:p>
        </p:txBody>
      </p:sp>
      <p:sp>
        <p:nvSpPr>
          <p:cNvPr id="17" name="TextBox 16"/>
          <p:cNvSpPr txBox="1"/>
          <p:nvPr/>
        </p:nvSpPr>
        <p:spPr>
          <a:xfrm>
            <a:off x="6774173" y="2307248"/>
            <a:ext cx="4535650" cy="646163"/>
          </a:xfrm>
          <a:prstGeom prst="rect">
            <a:avLst/>
          </a:prstGeom>
          <a:noFill/>
        </p:spPr>
        <p:txBody>
          <a:bodyPr wrap="square" rtlCol="0">
            <a:spAutoFit/>
          </a:bodyPr>
          <a:lstStyle/>
          <a:p>
            <a:r>
              <a:rPr lang="en-US" sz="1799" b="1" dirty="0">
                <a:solidFill>
                  <a:schemeClr val="bg1"/>
                </a:solidFill>
              </a:rPr>
              <a:t>After 12 weeks, 50% were ready for first grade</a:t>
            </a:r>
          </a:p>
        </p:txBody>
      </p:sp>
      <p:sp>
        <p:nvSpPr>
          <p:cNvPr id="18" name="TextBox 17"/>
          <p:cNvSpPr txBox="1"/>
          <p:nvPr/>
        </p:nvSpPr>
        <p:spPr>
          <a:xfrm>
            <a:off x="6774173" y="3118418"/>
            <a:ext cx="4535650" cy="646163"/>
          </a:xfrm>
          <a:prstGeom prst="rect">
            <a:avLst/>
          </a:prstGeom>
          <a:noFill/>
        </p:spPr>
        <p:txBody>
          <a:bodyPr wrap="square" rtlCol="0">
            <a:spAutoFit/>
          </a:bodyPr>
          <a:lstStyle/>
          <a:p>
            <a:r>
              <a:rPr lang="en-US" sz="1799" b="1" dirty="0">
                <a:solidFill>
                  <a:schemeClr val="bg1"/>
                </a:solidFill>
              </a:rPr>
              <a:t>After 20 weeks, 80% were ready for first grade</a:t>
            </a:r>
          </a:p>
        </p:txBody>
      </p:sp>
      <p:sp>
        <p:nvSpPr>
          <p:cNvPr id="19" name="TextBox 18"/>
          <p:cNvSpPr txBox="1"/>
          <p:nvPr/>
        </p:nvSpPr>
        <p:spPr>
          <a:xfrm>
            <a:off x="6774172" y="3962261"/>
            <a:ext cx="4535650" cy="646163"/>
          </a:xfrm>
          <a:prstGeom prst="rect">
            <a:avLst/>
          </a:prstGeom>
          <a:noFill/>
        </p:spPr>
        <p:txBody>
          <a:bodyPr wrap="square" rtlCol="0">
            <a:spAutoFit/>
          </a:bodyPr>
          <a:lstStyle/>
          <a:p>
            <a:r>
              <a:rPr lang="en-US" sz="1799" b="1" dirty="0">
                <a:solidFill>
                  <a:schemeClr val="bg1"/>
                </a:solidFill>
              </a:rPr>
              <a:t>The remaining 20% received 1-1 expert instruction in 1</a:t>
            </a:r>
            <a:r>
              <a:rPr lang="en-US" sz="1799" b="1" baseline="30000" dirty="0">
                <a:solidFill>
                  <a:schemeClr val="bg1"/>
                </a:solidFill>
              </a:rPr>
              <a:t>st</a:t>
            </a:r>
            <a:r>
              <a:rPr lang="en-US" sz="1799" b="1" dirty="0">
                <a:solidFill>
                  <a:schemeClr val="bg1"/>
                </a:solidFill>
              </a:rPr>
              <a:t> grade</a:t>
            </a:r>
          </a:p>
        </p:txBody>
      </p:sp>
      <p:sp>
        <p:nvSpPr>
          <p:cNvPr id="20" name="TextBox 19"/>
          <p:cNvSpPr txBox="1"/>
          <p:nvPr/>
        </p:nvSpPr>
        <p:spPr>
          <a:xfrm>
            <a:off x="6774171" y="4735783"/>
            <a:ext cx="4535650" cy="646163"/>
          </a:xfrm>
          <a:prstGeom prst="rect">
            <a:avLst/>
          </a:prstGeom>
          <a:noFill/>
        </p:spPr>
        <p:txBody>
          <a:bodyPr wrap="square" rtlCol="0">
            <a:spAutoFit/>
          </a:bodyPr>
          <a:lstStyle/>
          <a:p>
            <a:r>
              <a:rPr lang="en-US" sz="1799" b="1" dirty="0">
                <a:solidFill>
                  <a:schemeClr val="bg1"/>
                </a:solidFill>
              </a:rPr>
              <a:t>By the end of the first grade year, 98% were on grade level</a:t>
            </a:r>
          </a:p>
        </p:txBody>
      </p:sp>
      <p:sp>
        <p:nvSpPr>
          <p:cNvPr id="21" name="TextBox 20"/>
          <p:cNvSpPr txBox="1"/>
          <p:nvPr/>
        </p:nvSpPr>
        <p:spPr>
          <a:xfrm>
            <a:off x="6774170" y="5534734"/>
            <a:ext cx="4535650" cy="646163"/>
          </a:xfrm>
          <a:prstGeom prst="rect">
            <a:avLst/>
          </a:prstGeom>
          <a:noFill/>
        </p:spPr>
        <p:txBody>
          <a:bodyPr wrap="square" rtlCol="0">
            <a:spAutoFit/>
          </a:bodyPr>
          <a:lstStyle/>
          <a:p>
            <a:r>
              <a:rPr lang="en-US" sz="1799" b="1" dirty="0">
                <a:solidFill>
                  <a:schemeClr val="bg1"/>
                </a:solidFill>
              </a:rPr>
              <a:t>In sixth grade, 86% were still on grade level.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01" y="3318671"/>
            <a:ext cx="6161931" cy="19333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Render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238" y="3764581"/>
            <a:ext cx="11577144" cy="95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20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0" grpId="0"/>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65812" y="202748"/>
            <a:ext cx="6092825" cy="954107"/>
          </a:xfrm>
          <a:prstGeom prst="rect">
            <a:avLst/>
          </a:prstGeom>
        </p:spPr>
        <p:txBody>
          <a:bodyPr>
            <a:spAutoFit/>
          </a:bodyPr>
          <a:lstStyle/>
          <a:p>
            <a:r>
              <a:rPr lang="en-US" sz="28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be that teacher</a:t>
            </a:r>
            <a:r>
              <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who guides  students to the edges of possibility; </a:t>
            </a:r>
            <a:endParaRPr lang="en-US" sz="2800" dirty="0">
              <a:solidFill>
                <a:schemeClr val="bg1"/>
              </a:solidFill>
            </a:endParaRPr>
          </a:p>
        </p:txBody>
      </p:sp>
      <p:sp>
        <p:nvSpPr>
          <p:cNvPr id="5" name="Rectangle 4"/>
          <p:cNvSpPr/>
          <p:nvPr/>
        </p:nvSpPr>
        <p:spPr>
          <a:xfrm>
            <a:off x="2208212" y="1258907"/>
            <a:ext cx="6092825" cy="584775"/>
          </a:xfrm>
          <a:prstGeom prst="rect">
            <a:avLst/>
          </a:prstGeom>
        </p:spPr>
        <p:txBody>
          <a:bodyPr>
            <a:spAutoFit/>
          </a:bodyPr>
          <a:lstStyle/>
          <a:p>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who uses challenge as motivation; </a:t>
            </a:r>
            <a:endParaRPr lang="en-US" sz="3200" dirty="0">
              <a:solidFill>
                <a:schemeClr val="bg1"/>
              </a:solidFill>
            </a:endParaRPr>
          </a:p>
        </p:txBody>
      </p:sp>
      <p:sp>
        <p:nvSpPr>
          <p:cNvPr id="6" name="Rectangle 5"/>
          <p:cNvSpPr/>
          <p:nvPr/>
        </p:nvSpPr>
        <p:spPr>
          <a:xfrm>
            <a:off x="3941774" y="1945733"/>
            <a:ext cx="7772400" cy="646331"/>
          </a:xfrm>
          <a:prstGeom prst="rect">
            <a:avLst/>
          </a:prstGeom>
        </p:spPr>
        <p:txBody>
          <a:bodyPr wrap="square">
            <a:spAutoFit/>
          </a:bodyPr>
          <a:lstStyle/>
          <a:p>
            <a:r>
              <a:rPr lang="en-US"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who learns alongside their students; </a:t>
            </a:r>
            <a:endParaRPr lang="en-US" sz="3600" dirty="0">
              <a:solidFill>
                <a:schemeClr val="bg1"/>
              </a:solidFill>
            </a:endParaRPr>
          </a:p>
        </p:txBody>
      </p:sp>
      <p:sp>
        <p:nvSpPr>
          <p:cNvPr id="7" name="Rectangle 6"/>
          <p:cNvSpPr/>
          <p:nvPr/>
        </p:nvSpPr>
        <p:spPr>
          <a:xfrm>
            <a:off x="2817812" y="2694116"/>
            <a:ext cx="8001000" cy="1323439"/>
          </a:xfrm>
          <a:prstGeom prst="rect">
            <a:avLst/>
          </a:prstGeom>
        </p:spPr>
        <p:txBody>
          <a:bodyPr wrap="square">
            <a:spAutoFit/>
          </a:bodyPr>
          <a:lstStyle/>
          <a:p>
            <a:r>
              <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who provides meaningful and authentic learning experiences;</a:t>
            </a:r>
            <a:endParaRPr lang="en-US" sz="4000" dirty="0">
              <a:solidFill>
                <a:schemeClr val="bg1"/>
              </a:solidFill>
            </a:endParaRPr>
          </a:p>
        </p:txBody>
      </p:sp>
      <p:sp>
        <p:nvSpPr>
          <p:cNvPr id="8" name="Rectangle 7"/>
          <p:cNvSpPr/>
          <p:nvPr/>
        </p:nvSpPr>
        <p:spPr>
          <a:xfrm>
            <a:off x="3962412" y="4221659"/>
            <a:ext cx="6170600" cy="769441"/>
          </a:xfrm>
          <a:prstGeom prst="rect">
            <a:avLst/>
          </a:prstGeom>
        </p:spPr>
        <p:txBody>
          <a:bodyPr wrap="none">
            <a:spAutoFit/>
          </a:bodyPr>
          <a:lstStyle/>
          <a:p>
            <a:r>
              <a:rPr lang="en-US" sz="4400" dirty="0">
                <a:solidFill>
                  <a:schemeClr val="bg1"/>
                </a:solidFill>
                <a:latin typeface="Calibri" panose="020F0502020204030204" pitchFamily="34" charset="0"/>
                <a:ea typeface="Calibri" panose="020F0502020204030204" pitchFamily="34" charset="0"/>
                <a:cs typeface="Times New Roman" panose="02020603050405020304" pitchFamily="18" charset="0"/>
              </a:rPr>
              <a:t>who clearly </a:t>
            </a:r>
            <a:r>
              <a:rPr lang="en-US" sz="4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loves</a:t>
            </a:r>
            <a:r>
              <a:rPr lang="en-US" sz="4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to teach</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9" name="Rectangle 8"/>
          <p:cNvSpPr/>
          <p:nvPr/>
        </p:nvSpPr>
        <p:spPr>
          <a:xfrm>
            <a:off x="150812" y="5029200"/>
            <a:ext cx="11812914" cy="830997"/>
          </a:xfrm>
          <a:prstGeom prst="rect">
            <a:avLst/>
          </a:prstGeom>
        </p:spPr>
        <p:txBody>
          <a:bodyPr wrap="none">
            <a:spAutoFit/>
          </a:bodyPr>
          <a:lstStyle/>
          <a:p>
            <a:r>
              <a:rPr lang="en-US" sz="4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that </a:t>
            </a:r>
            <a:r>
              <a:rPr lang="en-US" sz="4800" dirty="0">
                <a:solidFill>
                  <a:schemeClr val="bg1"/>
                </a:solidFill>
                <a:latin typeface="Calibri" panose="020F0502020204030204" pitchFamily="34" charset="0"/>
                <a:ea typeface="Calibri" panose="020F0502020204030204" pitchFamily="34" charset="0"/>
                <a:cs typeface="Times New Roman" panose="02020603050405020304" pitchFamily="18" charset="0"/>
              </a:rPr>
              <a:t>teacher who students </a:t>
            </a:r>
            <a:r>
              <a:rPr lang="en-US" sz="4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remember </a:t>
            </a:r>
            <a:r>
              <a:rPr lang="en-US" sz="4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forever. </a:t>
            </a:r>
            <a:endParaRPr lang="en-US" sz="4800" b="1" dirty="0">
              <a:solidFill>
                <a:schemeClr val="bg1"/>
              </a:solidFill>
            </a:endParaRPr>
          </a:p>
        </p:txBody>
      </p:sp>
    </p:spTree>
    <p:extLst>
      <p:ext uri="{BB962C8B-B14F-4D97-AF65-F5344CB8AC3E}">
        <p14:creationId xmlns:p14="http://schemas.microsoft.com/office/powerpoint/2010/main" val="298579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668" t="16564" r="8526" b="19136"/>
          <a:stretch/>
        </p:blipFill>
        <p:spPr>
          <a:xfrm>
            <a:off x="8761412" y="0"/>
            <a:ext cx="3490119" cy="193895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1456" y="4114800"/>
            <a:ext cx="2731008" cy="2048256"/>
          </a:xfrm>
          <a:prstGeom prst="rect">
            <a:avLst/>
          </a:prstGeom>
        </p:spPr>
      </p:pic>
      <p:sp>
        <p:nvSpPr>
          <p:cNvPr id="2" name="Title 1"/>
          <p:cNvSpPr>
            <a:spLocks noGrp="1"/>
          </p:cNvSpPr>
          <p:nvPr>
            <p:ph type="title"/>
          </p:nvPr>
        </p:nvSpPr>
        <p:spPr>
          <a:xfrm>
            <a:off x="5229057" y="326539"/>
            <a:ext cx="6042025" cy="642938"/>
          </a:xfrm>
        </p:spPr>
        <p:txBody>
          <a:bodyPr>
            <a:noAutofit/>
          </a:bodyPr>
          <a:lstStyle/>
          <a:p>
            <a:pPr eaLnBrk="1" hangingPunct="1">
              <a:defRPr/>
            </a:pPr>
            <a:r>
              <a:rPr lang="en-US" sz="4800" b="1" dirty="0" smtClean="0">
                <a:solidFill>
                  <a:schemeClr val="accent4">
                    <a:lumMod val="50000"/>
                  </a:schemeClr>
                </a:solidFill>
              </a:rPr>
              <a:t>Thank you</a:t>
            </a:r>
            <a:endParaRPr lang="en-US" sz="4800" b="1" dirty="0">
              <a:solidFill>
                <a:schemeClr val="accent4">
                  <a:lumMod val="50000"/>
                </a:schemeClr>
              </a:solidFill>
            </a:endParaRPr>
          </a:p>
        </p:txBody>
      </p:sp>
      <p:sp>
        <p:nvSpPr>
          <p:cNvPr id="3" name="Text Placeholder 2"/>
          <p:cNvSpPr>
            <a:spLocks noGrp="1"/>
          </p:cNvSpPr>
          <p:nvPr>
            <p:ph type="body" idx="1"/>
          </p:nvPr>
        </p:nvSpPr>
        <p:spPr>
          <a:xfrm>
            <a:off x="0" y="0"/>
            <a:ext cx="6402387" cy="372462"/>
          </a:xfrm>
        </p:spPr>
        <p:txBody>
          <a:bodyPr>
            <a:normAutofit fontScale="85000" lnSpcReduction="20000"/>
          </a:bodyPr>
          <a:lstStyle/>
          <a:p>
            <a:pPr eaLnBrk="1" hangingPunct="1">
              <a:defRPr/>
            </a:pPr>
            <a:r>
              <a:rPr lang="en-US" dirty="0" smtClean="0"/>
              <a:t>chase@thebestclass.org  </a:t>
            </a:r>
            <a:r>
              <a:rPr lang="en-US" dirty="0" smtClean="0">
                <a:hlinkClick r:id="rId7"/>
              </a:rPr>
              <a:t>www.thebestclass.org</a:t>
            </a:r>
            <a:r>
              <a:rPr lang="en-US" dirty="0" smtClean="0"/>
              <a:t> </a:t>
            </a:r>
          </a:p>
          <a:p>
            <a:pPr eaLnBrk="1" hangingPunct="1">
              <a:defRPr/>
            </a:pPr>
            <a:endParaRPr lang="en-US"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018" y="3853623"/>
            <a:ext cx="2529325" cy="189699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188" y="1517231"/>
            <a:ext cx="2996702" cy="1997801"/>
          </a:xfrm>
          <a:prstGeom prst="rect">
            <a:avLst/>
          </a:prstGeom>
        </p:spPr>
      </p:pic>
      <p:pic>
        <p:nvPicPr>
          <p:cNvPr id="32772"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99493" y="940856"/>
            <a:ext cx="7760208" cy="51483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Crosby, Stills, Nas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55812" y="3480010"/>
            <a:ext cx="487362" cy="487363"/>
          </a:xfrm>
          <a:prstGeom prst="rect">
            <a:avLst/>
          </a:prstGeom>
        </p:spPr>
      </p:pic>
      <p:pic>
        <p:nvPicPr>
          <p:cNvPr id="10" name="Picture 5" descr="Image resul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03382" y="1582791"/>
            <a:ext cx="1688593" cy="2532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443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8147" y="365515"/>
            <a:ext cx="9141619" cy="2306037"/>
          </a:xfrm>
        </p:spPr>
        <p:txBody>
          <a:bodyPr/>
          <a:lstStyle/>
          <a:p>
            <a:r>
              <a:rPr lang="en-US" dirty="0" smtClean="0"/>
              <a:t>Listen child…</a:t>
            </a:r>
            <a:br>
              <a:rPr lang="en-US" dirty="0" smtClean="0"/>
            </a:br>
            <a:r>
              <a:rPr lang="en-US" dirty="0" smtClean="0"/>
              <a:t>…and you shall read.</a:t>
            </a:r>
            <a:endParaRPr lang="en-US" dirty="0"/>
          </a:p>
        </p:txBody>
      </p:sp>
      <p:pic>
        <p:nvPicPr>
          <p:cNvPr id="1030" name="Picture 6" descr="Image may contain: one or more people, people sitt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 y="1615059"/>
            <a:ext cx="4902827" cy="3677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Image may contain: 2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5212" y="100149"/>
            <a:ext cx="3335728" cy="5930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Image res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99908">
            <a:off x="5103250" y="881183"/>
            <a:ext cx="3567276" cy="3580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31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oprah book recommend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212" y="614687"/>
            <a:ext cx="4761260" cy="4761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65612" y="5375947"/>
            <a:ext cx="4067683" cy="461417"/>
          </a:xfrm>
          <a:prstGeom prst="rect">
            <a:avLst/>
          </a:prstGeom>
          <a:noFill/>
        </p:spPr>
        <p:txBody>
          <a:bodyPr wrap="none" rtlCol="0">
            <a:spAutoFit/>
          </a:bodyPr>
          <a:lstStyle/>
          <a:p>
            <a:r>
              <a:rPr lang="en-US" sz="2399" dirty="0">
                <a:solidFill>
                  <a:schemeClr val="bg1"/>
                </a:solidFill>
              </a:rPr>
              <a:t>Channel your inner Oprah</a:t>
            </a:r>
          </a:p>
        </p:txBody>
      </p:sp>
    </p:spTree>
    <p:extLst>
      <p:ext uri="{BB962C8B-B14F-4D97-AF65-F5344CB8AC3E}">
        <p14:creationId xmlns:p14="http://schemas.microsoft.com/office/powerpoint/2010/main" val="1335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065212" y="2819400"/>
            <a:ext cx="10620375" cy="3240088"/>
          </a:xfrm>
        </p:spPr>
        <p:txBody>
          <a:bodyPr rtlCol="0">
            <a:noAutofit/>
          </a:bodyPr>
          <a:lstStyle/>
          <a:p>
            <a:pPr eaLnBrk="1" fontAlgn="auto" hangingPunct="1">
              <a:defRPr/>
            </a:pPr>
            <a:r>
              <a:rPr lang="en-US" altLang="en-US" sz="3200" dirty="0">
                <a:solidFill>
                  <a:schemeClr val="bg2">
                    <a:lumMod val="75000"/>
                  </a:schemeClr>
                </a:solidFill>
              </a:rPr>
              <a:t>Monday: Select scripts and read for meaning</a:t>
            </a:r>
          </a:p>
          <a:p>
            <a:pPr eaLnBrk="1" fontAlgn="auto" hangingPunct="1">
              <a:defRPr/>
            </a:pPr>
            <a:r>
              <a:rPr lang="en-US" altLang="en-US" sz="3200" dirty="0">
                <a:solidFill>
                  <a:schemeClr val="bg2">
                    <a:lumMod val="75000"/>
                  </a:schemeClr>
                </a:solidFill>
              </a:rPr>
              <a:t>Tuesday: Choose parts and focus on automaticity</a:t>
            </a:r>
          </a:p>
          <a:p>
            <a:pPr eaLnBrk="1" fontAlgn="auto" hangingPunct="1">
              <a:defRPr/>
            </a:pPr>
            <a:r>
              <a:rPr lang="en-US" altLang="en-US" sz="3200" dirty="0">
                <a:solidFill>
                  <a:schemeClr val="bg2">
                    <a:lumMod val="75000"/>
                  </a:schemeClr>
                </a:solidFill>
              </a:rPr>
              <a:t>Wednesday: Focus on Prosody</a:t>
            </a:r>
          </a:p>
          <a:p>
            <a:pPr eaLnBrk="1" fontAlgn="auto" hangingPunct="1">
              <a:defRPr/>
            </a:pPr>
            <a:r>
              <a:rPr lang="en-US" altLang="en-US" sz="3200" dirty="0">
                <a:solidFill>
                  <a:schemeClr val="bg2">
                    <a:lumMod val="75000"/>
                  </a:schemeClr>
                </a:solidFill>
              </a:rPr>
              <a:t>Thursday: Practice Performance</a:t>
            </a:r>
          </a:p>
          <a:p>
            <a:pPr eaLnBrk="1" fontAlgn="auto" hangingPunct="1">
              <a:defRPr/>
            </a:pPr>
            <a:r>
              <a:rPr lang="en-US" altLang="en-US" sz="3200" dirty="0">
                <a:solidFill>
                  <a:schemeClr val="bg2">
                    <a:lumMod val="75000"/>
                  </a:schemeClr>
                </a:solidFill>
              </a:rPr>
              <a:t>Friday: Performance</a:t>
            </a:r>
          </a:p>
        </p:txBody>
      </p:sp>
      <p:pic>
        <p:nvPicPr>
          <p:cNvPr id="4" name="Picture 3"/>
          <p:cNvPicPr>
            <a:picLocks noChangeAspect="1"/>
          </p:cNvPicPr>
          <p:nvPr/>
        </p:nvPicPr>
        <p:blipFill>
          <a:blip r:embed="rId2"/>
          <a:stretch>
            <a:fillRect/>
          </a:stretch>
        </p:blipFill>
        <p:spPr>
          <a:xfrm>
            <a:off x="5027612" y="356394"/>
            <a:ext cx="6581775" cy="2152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506521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960812" y="-76200"/>
            <a:ext cx="7510462" cy="1824038"/>
          </a:xfrm>
        </p:spPr>
        <p:txBody>
          <a:bodyPr/>
          <a:lstStyle/>
          <a:p>
            <a:pPr eaLnBrk="1" fontAlgn="auto" hangingPunct="1">
              <a:spcAft>
                <a:spcPts val="0"/>
              </a:spcAft>
              <a:defRPr/>
            </a:pPr>
            <a:r>
              <a:rPr lang="en-US" altLang="en-US" sz="6000" dirty="0">
                <a:solidFill>
                  <a:schemeClr val="bg2">
                    <a:lumMod val="50000"/>
                  </a:schemeClr>
                </a:solidFill>
              </a:rPr>
              <a:t>The Performance</a:t>
            </a:r>
          </a:p>
        </p:txBody>
      </p:sp>
      <p:sp>
        <p:nvSpPr>
          <p:cNvPr id="19459" name="Text Placeholder 2"/>
          <p:cNvSpPr>
            <a:spLocks noGrp="1"/>
          </p:cNvSpPr>
          <p:nvPr>
            <p:ph type="body" idx="1"/>
          </p:nvPr>
        </p:nvSpPr>
        <p:spPr>
          <a:xfrm>
            <a:off x="5027612" y="2438400"/>
            <a:ext cx="7510462" cy="998537"/>
          </a:xfrm>
        </p:spPr>
        <p:txBody>
          <a:bodyPr/>
          <a:lstStyle/>
          <a:p>
            <a:pPr eaLnBrk="1" hangingPunct="1"/>
            <a:r>
              <a:rPr lang="en-US" altLang="en-US" dirty="0" smtClean="0">
                <a:solidFill>
                  <a:srgbClr val="0F496F"/>
                </a:solidFill>
                <a:hlinkClick r:id="rId2"/>
              </a:rPr>
              <a:t>Video</a:t>
            </a:r>
            <a:r>
              <a:rPr lang="en-US" altLang="en-US" dirty="0" smtClean="0">
                <a:solidFill>
                  <a:srgbClr val="0F496F"/>
                </a:solidFill>
              </a:rPr>
              <a:t> (Example)</a:t>
            </a:r>
          </a:p>
        </p:txBody>
      </p:sp>
      <p:pic>
        <p:nvPicPr>
          <p:cNvPr id="33794" name="Picture 2" descr="Image result for pee ew is that you ber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3353">
            <a:off x="8094952" y="1843379"/>
            <a:ext cx="2596267" cy="2596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59022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972</TotalTime>
  <Words>1370</Words>
  <Application>Microsoft Office PowerPoint</Application>
  <PresentationFormat>Custom</PresentationFormat>
  <Paragraphs>202</Paragraphs>
  <Slides>55</Slides>
  <Notes>3</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Adobe Caslon Pro Bold</vt:lpstr>
      <vt:lpstr>Arial</vt:lpstr>
      <vt:lpstr>Calibri</vt:lpstr>
      <vt:lpstr>Calibri Light</vt:lpstr>
      <vt:lpstr>Century Gothic</vt:lpstr>
      <vt:lpstr>Euphemia</vt:lpstr>
      <vt:lpstr>Times New Roman</vt:lpstr>
      <vt:lpstr>Wingdings</vt:lpstr>
      <vt:lpstr>Wingdings 3</vt:lpstr>
      <vt:lpstr>ヒラギノ角ゴ Pro W3</vt:lpstr>
      <vt:lpstr>Vapor Trail</vt:lpstr>
      <vt:lpstr>Slice</vt:lpstr>
      <vt:lpstr>Office Theme</vt:lpstr>
      <vt:lpstr>TIERED FLUENCY INSTRUCTION</vt:lpstr>
      <vt:lpstr> Introduction  by Riley</vt:lpstr>
      <vt:lpstr>Congratulations</vt:lpstr>
      <vt:lpstr>NOT TO MENTION THE “KEEP-SAKES”</vt:lpstr>
      <vt:lpstr>TIER I</vt:lpstr>
      <vt:lpstr>Listen child… …and you shall read.</vt:lpstr>
      <vt:lpstr>PowerPoint Presentation</vt:lpstr>
      <vt:lpstr>PowerPoint Presentation</vt:lpstr>
      <vt:lpstr>The Performance</vt:lpstr>
      <vt:lpstr>There Was An Old Woman – 4 Parts</vt:lpstr>
      <vt:lpstr>I Gotta Go!</vt:lpstr>
      <vt:lpstr>PowerPoint Presentation</vt:lpstr>
      <vt:lpstr>PowerPoint Presentation</vt:lpstr>
      <vt:lpstr>PowerPoint Presentation</vt:lpstr>
      <vt:lpstr>Predictive Power Of Early Vocabulary</vt:lpstr>
      <vt:lpstr>Oral Vocabulary Differences For Disadvantaged Children</vt:lpstr>
      <vt:lpstr>How Many Words????</vt:lpstr>
      <vt:lpstr>Jack was Nimble – 3 Parts</vt:lpstr>
      <vt:lpstr>PowerPoint Presentation</vt:lpstr>
      <vt:lpstr>I NEED A VOLUNTEER!</vt:lpstr>
      <vt:lpstr>PowerPoint Presentation</vt:lpstr>
      <vt:lpstr>PowerPoint Presentation</vt:lpstr>
      <vt:lpstr>The Bad News by Alvin Schwartz</vt:lpstr>
      <vt:lpstr>Student Produced Movies</vt:lpstr>
      <vt:lpstr>Phase 1: Grouping  (Risko &amp; Walker-Dalhouse, 2011; Pachtman &amp; Wilson, 2006)  Students groups are selected based preferred genre</vt:lpstr>
      <vt:lpstr>Phase 2: Idea Development  (Culham, 2011; Dorfman &amp; Cappelli, 2007; Smith, 1994)  Students choose method for creating scripts: mentor, parody, or from scratch </vt:lpstr>
      <vt:lpstr>Phase 3: Script Treatment  (National Institute of Child Health and Human Development, 2000)  Students write a summary and assign roles </vt:lpstr>
      <vt:lpstr>Phase 4: Storyboard  (Naughton, 2008)</vt:lpstr>
      <vt:lpstr>Phase 5: Scripting  (Culham, 2011; Dorfman &amp; Cappelli, 2007; Smith, 1994; Young &amp; Rasinski, 2011)</vt:lpstr>
      <vt:lpstr>Enhancing Authors’ Voice Through Scripting (Young &amp; Rasinski, 2011)</vt:lpstr>
      <vt:lpstr>Phase 6: Preproduction Conference (Young &amp; Rasinski, 2013)  The production team meets with the teacher and discuss light edits, materials, and responsibilities.  </vt:lpstr>
      <vt:lpstr>PowerPoint Presentation</vt:lpstr>
      <vt:lpstr>Phase 7: Filming </vt:lpstr>
      <vt:lpstr>Phase 8: Post-Production (National Governors Association for Best Practices &amp; Council of Chief State School Officers, 2010)  Students learn how to upload the movies into the software, drop clips into the editing line, delete unused takes, reorder and cut clips, configure special effects, utilize transitions, add music, and create title and credit sequences.  Final </vt:lpstr>
      <vt:lpstr>PowerPoint Presentation</vt:lpstr>
      <vt:lpstr>DISCUSS  THE FOLLOWING WITH THE GOOD LOOKING PEOPLE AROUND YOU.  HOW MIGHT I IMPLEMENT THIS STRATEGY IN MY CLASSROOM? </vt:lpstr>
      <vt:lpstr>PowerPoint Presentation</vt:lpstr>
      <vt:lpstr>CHORAL READING</vt:lpstr>
      <vt:lpstr>CHORAL READING</vt:lpstr>
      <vt:lpstr>ECHO READING</vt:lpstr>
      <vt:lpstr>ECHO READING</vt:lpstr>
      <vt:lpstr>PAIRED READING</vt:lpstr>
      <vt:lpstr>GUIDED READING</vt:lpstr>
      <vt:lpstr>PowerPoint Presentation</vt:lpstr>
      <vt:lpstr>Repeated Reading  (Samuels, 1979)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SOLUTION?</vt:lpstr>
      <vt:lpstr>PowerPoint Presentation</vt:lpstr>
      <vt:lpstr>Thank you</vt:lpstr>
    </vt:vector>
  </TitlesOfParts>
  <Company>SHSU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TIERED FLUENCY INSTRUCTION</dc:title>
  <dc:creator>SHSU</dc:creator>
  <cp:lastModifiedBy>SHSU</cp:lastModifiedBy>
  <cp:revision>49</cp:revision>
  <dcterms:created xsi:type="dcterms:W3CDTF">2017-08-14T14:03:45Z</dcterms:created>
  <dcterms:modified xsi:type="dcterms:W3CDTF">2017-08-17T14:28:58Z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