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336" r:id="rId6"/>
    <p:sldId id="337" r:id="rId7"/>
    <p:sldId id="338" r:id="rId8"/>
    <p:sldId id="339" r:id="rId9"/>
    <p:sldId id="34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9822" autoAdjust="0"/>
  </p:normalViewPr>
  <p:slideViewPr>
    <p:cSldViewPr snapToGrid="0">
      <p:cViewPr>
        <p:scale>
          <a:sx n="81" d="100"/>
          <a:sy n="81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977E0-9FBC-4710-BD06-5062CC7AD548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4152A-E40A-4142-9FF0-AAA9783C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7484B-019A-439B-974D-6E02073C23FC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B201-0E00-4A4B-B715-5FDBF53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8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subtitle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ur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hree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EF9A-E7B3-4517-8038-65BEB7915A4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bestclass.org/uploads/5/6/2/4/56249715/caf_lesson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3" y="630467"/>
            <a:ext cx="8096250" cy="300037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17431" y="5461518"/>
            <a:ext cx="6524446" cy="75171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Courier New"/>
              </a:rPr>
              <a:t>Chase Young, Ph.D</a:t>
            </a:r>
            <a:r>
              <a:rPr lang="en-US" dirty="0" smtClean="0">
                <a:cs typeface="Courier New"/>
              </a:rPr>
              <a:t>.</a:t>
            </a:r>
          </a:p>
          <a:p>
            <a:r>
              <a:rPr lang="en-US" b="1" dirty="0" smtClean="0">
                <a:cs typeface="Courier New"/>
              </a:rPr>
              <a:t>Texas A&amp;M University – Corpus Christi 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555862"/>
            <a:ext cx="12012757" cy="1801583"/>
          </a:xfrm>
        </p:spPr>
        <p:txBody>
          <a:bodyPr>
            <a:noAutofit/>
          </a:bodyPr>
          <a:lstStyle/>
          <a:p>
            <a:pPr algn="r"/>
            <a:r>
              <a:rPr lang="en-US" sz="4700" dirty="0" smtClean="0">
                <a:cs typeface="Courier New"/>
              </a:rPr>
              <a:t>Planning Small Group Instruction</a:t>
            </a:r>
            <a:endParaRPr lang="en-US" sz="4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16" y="630467"/>
            <a:ext cx="5239746" cy="39298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Continuum of Literacy Learning, Grades PreK-8: A Guide to Teaching, Second E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41" y="1027554"/>
            <a:ext cx="3699321" cy="47948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05" y="0"/>
            <a:ext cx="947244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0" y="0"/>
            <a:ext cx="1102628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507" y="2731477"/>
            <a:ext cx="718658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hlinkClick r:id="rId2"/>
              </a:rPr>
              <a:t>Let’s Do This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6960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squarespace.com/static/52d874cde4b01d93542dca62/52df6d85e4b06d92f6b555cf/52df6e16e4b06d92f6b55d8a/1390374422869/QA-612x3722.jpeg?format=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572113"/>
            <a:ext cx="5829300" cy="35433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134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 Album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26C5D-6CF9-43E0-BF0F-33D659257520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19</Words>
  <Application>Microsoft Office PowerPoint</Application>
  <PresentationFormat>Custom</PresentationFormat>
  <Paragraphs>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Chalk Album</vt:lpstr>
      <vt:lpstr>Planning Small Group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 Tuning Readers' Workshop</dc:title>
  <dc:creator/>
  <cp:lastModifiedBy/>
  <cp:revision>2</cp:revision>
  <dcterms:created xsi:type="dcterms:W3CDTF">2013-07-12T19:21:26Z</dcterms:created>
  <dcterms:modified xsi:type="dcterms:W3CDTF">2015-10-10T13:20:48Z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